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Ex1.xml" ContentType="application/vnd.ms-office.chartex+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8" r:id="rId2"/>
    <p:sldId id="268" r:id="rId3"/>
    <p:sldId id="269" r:id="rId4"/>
    <p:sldId id="271" r:id="rId5"/>
    <p:sldId id="272" r:id="rId6"/>
    <p:sldId id="273" r:id="rId7"/>
    <p:sldId id="306" r:id="rId8"/>
    <p:sldId id="280" r:id="rId9"/>
    <p:sldId id="281" r:id="rId10"/>
    <p:sldId id="282" r:id="rId11"/>
    <p:sldId id="286" r:id="rId12"/>
    <p:sldId id="284" r:id="rId13"/>
    <p:sldId id="309" r:id="rId14"/>
    <p:sldId id="287" r:id="rId15"/>
    <p:sldId id="285" r:id="rId16"/>
    <p:sldId id="291" r:id="rId17"/>
    <p:sldId id="274" r:id="rId18"/>
    <p:sldId id="275" r:id="rId19"/>
    <p:sldId id="289" r:id="rId20"/>
    <p:sldId id="290" r:id="rId21"/>
    <p:sldId id="288" r:id="rId22"/>
    <p:sldId id="303" r:id="rId23"/>
    <p:sldId id="302" r:id="rId24"/>
    <p:sldId id="301" r:id="rId25"/>
    <p:sldId id="305" r:id="rId26"/>
    <p:sldId id="292" r:id="rId27"/>
    <p:sldId id="297" r:id="rId28"/>
    <p:sldId id="299" r:id="rId29"/>
    <p:sldId id="298" r:id="rId30"/>
    <p:sldId id="293" r:id="rId31"/>
    <p:sldId id="30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442BD4-3BF6-428F-A455-E3F2DB032AF5}">
          <p14:sldIdLst>
            <p14:sldId id="308"/>
            <p14:sldId id="268"/>
            <p14:sldId id="269"/>
            <p14:sldId id="271"/>
            <p14:sldId id="272"/>
            <p14:sldId id="273"/>
            <p14:sldId id="306"/>
            <p14:sldId id="280"/>
            <p14:sldId id="281"/>
            <p14:sldId id="282"/>
            <p14:sldId id="286"/>
            <p14:sldId id="284"/>
            <p14:sldId id="309"/>
            <p14:sldId id="287"/>
            <p14:sldId id="285"/>
            <p14:sldId id="291"/>
            <p14:sldId id="274"/>
            <p14:sldId id="275"/>
            <p14:sldId id="289"/>
            <p14:sldId id="290"/>
            <p14:sldId id="288"/>
            <p14:sldId id="303"/>
            <p14:sldId id="302"/>
            <p14:sldId id="301"/>
            <p14:sldId id="305"/>
            <p14:sldId id="292"/>
            <p14:sldId id="297"/>
            <p14:sldId id="299"/>
            <p14:sldId id="298"/>
            <p14:sldId id="293"/>
            <p14:sldId id="3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EE00"/>
    <a:srgbClr val="EE6600"/>
    <a:srgbClr val="555555"/>
    <a:srgbClr val="FF1616"/>
    <a:srgbClr val="FFFFFF"/>
    <a:srgbClr val="D5D5D5"/>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87" d="100"/>
          <a:sy n="87" d="100"/>
        </p:scale>
        <p:origin x="288" y="67"/>
      </p:cViewPr>
      <p:guideLst/>
    </p:cSldViewPr>
  </p:slideViewPr>
  <p:notesTextViewPr>
    <p:cViewPr>
      <p:scale>
        <a:sx n="1" d="1"/>
        <a:sy n="1" d="1"/>
      </p:scale>
      <p:origin x="0" y="0"/>
    </p:cViewPr>
  </p:notesTextViewPr>
  <p:notesViewPr>
    <p:cSldViewPr snapToGrid="0">
      <p:cViewPr varScale="1">
        <p:scale>
          <a:sx n="72" d="100"/>
          <a:sy n="72" d="100"/>
        </p:scale>
        <p:origin x="293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BDAB-44E6-80FA-EF43E7AC54AC}"/>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BDAB-44E6-80FA-EF43E7AC54AC}"/>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BDAB-44E6-80FA-EF43E7AC54AC}"/>
            </c:ext>
          </c:extLst>
        </c:ser>
        <c:ser>
          <c:idx val="3"/>
          <c:order val="3"/>
          <c:tx>
            <c:strRef>
              <c:f>Sheet1!$E$1</c:f>
              <c:strCache>
                <c:ptCount val="1"/>
                <c:pt idx="0">
                  <c:v>Series 4</c:v>
                </c:pt>
              </c:strCache>
            </c:strRef>
          </c:tx>
          <c:spPr>
            <a:solidFill>
              <a:schemeClr val="accent4"/>
            </a:solidFill>
            <a:ln>
              <a:noFill/>
            </a:ln>
            <a:effectLst/>
          </c:spPr>
          <c:invertIfNegative val="0"/>
          <c:cat>
            <c:strRef>
              <c:f>Sheet1!$A$2:$A$4</c:f>
              <c:strCache>
                <c:ptCount val="3"/>
                <c:pt idx="0">
                  <c:v>Category 1</c:v>
                </c:pt>
                <c:pt idx="1">
                  <c:v>Category 2</c:v>
                </c:pt>
                <c:pt idx="2">
                  <c:v>Category 3</c:v>
                </c:pt>
              </c:strCache>
            </c:strRef>
          </c:cat>
          <c:val>
            <c:numRef>
              <c:f>Sheet1!$E$2:$E$4</c:f>
              <c:numCache>
                <c:formatCode>General</c:formatCode>
                <c:ptCount val="3"/>
                <c:pt idx="0">
                  <c:v>2</c:v>
                </c:pt>
                <c:pt idx="1">
                  <c:v>2</c:v>
                </c:pt>
                <c:pt idx="2">
                  <c:v>3</c:v>
                </c:pt>
              </c:numCache>
            </c:numRef>
          </c:val>
          <c:extLst>
            <c:ext xmlns:c16="http://schemas.microsoft.com/office/drawing/2014/chart" uri="{C3380CC4-5D6E-409C-BE32-E72D297353CC}">
              <c16:uniqueId val="{00000003-BDAB-44E6-80FA-EF43E7AC54AC}"/>
            </c:ext>
          </c:extLst>
        </c:ser>
        <c:ser>
          <c:idx val="4"/>
          <c:order val="4"/>
          <c:tx>
            <c:strRef>
              <c:f>Sheet1!$F$1</c:f>
              <c:strCache>
                <c:ptCount val="1"/>
                <c:pt idx="0">
                  <c:v>Series 5</c:v>
                </c:pt>
              </c:strCache>
            </c:strRef>
          </c:tx>
          <c:spPr>
            <a:solidFill>
              <a:schemeClr val="accent5"/>
            </a:solidFill>
            <a:ln>
              <a:noFill/>
            </a:ln>
            <a:effectLst/>
          </c:spPr>
          <c:invertIfNegative val="0"/>
          <c:cat>
            <c:strRef>
              <c:f>Sheet1!$A$2:$A$4</c:f>
              <c:strCache>
                <c:ptCount val="3"/>
                <c:pt idx="0">
                  <c:v>Category 1</c:v>
                </c:pt>
                <c:pt idx="1">
                  <c:v>Category 2</c:v>
                </c:pt>
                <c:pt idx="2">
                  <c:v>Category 3</c:v>
                </c:pt>
              </c:strCache>
            </c:strRef>
          </c:cat>
          <c:val>
            <c:numRef>
              <c:f>Sheet1!$F$2:$F$4</c:f>
              <c:numCache>
                <c:formatCode>General</c:formatCode>
                <c:ptCount val="3"/>
                <c:pt idx="0">
                  <c:v>2</c:v>
                </c:pt>
                <c:pt idx="1">
                  <c:v>2</c:v>
                </c:pt>
                <c:pt idx="2">
                  <c:v>3</c:v>
                </c:pt>
              </c:numCache>
            </c:numRef>
          </c:val>
          <c:extLst>
            <c:ext xmlns:c16="http://schemas.microsoft.com/office/drawing/2014/chart" uri="{C3380CC4-5D6E-409C-BE32-E72D297353CC}">
              <c16:uniqueId val="{00000004-BDAB-44E6-80FA-EF43E7AC54AC}"/>
            </c:ext>
          </c:extLst>
        </c:ser>
        <c:ser>
          <c:idx val="5"/>
          <c:order val="5"/>
          <c:tx>
            <c:strRef>
              <c:f>Sheet1!$G$1</c:f>
              <c:strCache>
                <c:ptCount val="1"/>
                <c:pt idx="0">
                  <c:v>Series 6</c:v>
                </c:pt>
              </c:strCache>
            </c:strRef>
          </c:tx>
          <c:spPr>
            <a:solidFill>
              <a:schemeClr val="accent6"/>
            </a:solidFill>
            <a:ln>
              <a:noFill/>
            </a:ln>
            <a:effectLst/>
          </c:spPr>
          <c:invertIfNegative val="0"/>
          <c:cat>
            <c:strRef>
              <c:f>Sheet1!$A$2:$A$4</c:f>
              <c:strCache>
                <c:ptCount val="3"/>
                <c:pt idx="0">
                  <c:v>Category 1</c:v>
                </c:pt>
                <c:pt idx="1">
                  <c:v>Category 2</c:v>
                </c:pt>
                <c:pt idx="2">
                  <c:v>Category 3</c:v>
                </c:pt>
              </c:strCache>
            </c:strRef>
          </c:cat>
          <c:val>
            <c:numRef>
              <c:f>Sheet1!$G$2:$G$4</c:f>
              <c:numCache>
                <c:formatCode>General</c:formatCode>
                <c:ptCount val="3"/>
                <c:pt idx="0">
                  <c:v>2</c:v>
                </c:pt>
                <c:pt idx="1">
                  <c:v>2</c:v>
                </c:pt>
                <c:pt idx="2">
                  <c:v>3</c:v>
                </c:pt>
              </c:numCache>
            </c:numRef>
          </c:val>
          <c:extLst>
            <c:ext xmlns:c16="http://schemas.microsoft.com/office/drawing/2014/chart" uri="{C3380CC4-5D6E-409C-BE32-E72D297353CC}">
              <c16:uniqueId val="{00000005-BDAB-44E6-80FA-EF43E7AC54AC}"/>
            </c:ext>
          </c:extLst>
        </c:ser>
        <c:dLbls>
          <c:showLegendKey val="0"/>
          <c:showVal val="0"/>
          <c:showCatName val="0"/>
          <c:showSerName val="0"/>
          <c:showPercent val="0"/>
          <c:showBubbleSize val="0"/>
        </c:dLbls>
        <c:gapWidth val="219"/>
        <c:overlap val="-27"/>
        <c:axId val="900910992"/>
        <c:axId val="900916272"/>
      </c:barChart>
      <c:catAx>
        <c:axId val="90091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916272"/>
        <c:crosses val="autoZero"/>
        <c:auto val="1"/>
        <c:lblAlgn val="ctr"/>
        <c:lblOffset val="100"/>
        <c:noMultiLvlLbl val="0"/>
      </c:catAx>
      <c:valAx>
        <c:axId val="90091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0910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smooth val="0"/>
          <c:extLst>
            <c:ext xmlns:c16="http://schemas.microsoft.com/office/drawing/2014/chart" uri="{C3380CC4-5D6E-409C-BE32-E72D297353CC}">
              <c16:uniqueId val="{00000000-A4A1-431F-819B-99B8295BBE61}"/>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smooth val="0"/>
          <c:extLst>
            <c:ext xmlns:c16="http://schemas.microsoft.com/office/drawing/2014/chart" uri="{C3380CC4-5D6E-409C-BE32-E72D297353CC}">
              <c16:uniqueId val="{00000001-A4A1-431F-819B-99B8295BBE61}"/>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smooth val="0"/>
          <c:extLst>
            <c:ext xmlns:c16="http://schemas.microsoft.com/office/drawing/2014/chart" uri="{C3380CC4-5D6E-409C-BE32-E72D297353CC}">
              <c16:uniqueId val="{00000002-A4A1-431F-819B-99B8295BBE61}"/>
            </c:ext>
          </c:extLst>
        </c:ser>
        <c:ser>
          <c:idx val="3"/>
          <c:order val="3"/>
          <c:tx>
            <c:strRef>
              <c:f>Sheet1!$E$1</c:f>
              <c:strCache>
                <c:ptCount val="1"/>
                <c:pt idx="0">
                  <c:v>Series 32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Sheet1!$A$2:$A$4</c:f>
              <c:strCache>
                <c:ptCount val="3"/>
                <c:pt idx="0">
                  <c:v>Category 1</c:v>
                </c:pt>
                <c:pt idx="1">
                  <c:v>Category 2</c:v>
                </c:pt>
                <c:pt idx="2">
                  <c:v>Category 3</c:v>
                </c:pt>
              </c:strCache>
            </c:strRef>
          </c:cat>
          <c:val>
            <c:numRef>
              <c:f>Sheet1!$E$2:$E$4</c:f>
              <c:numCache>
                <c:formatCode>General</c:formatCode>
                <c:ptCount val="3"/>
                <c:pt idx="0">
                  <c:v>2</c:v>
                </c:pt>
                <c:pt idx="1">
                  <c:v>2</c:v>
                </c:pt>
                <c:pt idx="2">
                  <c:v>3</c:v>
                </c:pt>
              </c:numCache>
            </c:numRef>
          </c:val>
          <c:smooth val="0"/>
          <c:extLst>
            <c:ext xmlns:c16="http://schemas.microsoft.com/office/drawing/2014/chart" uri="{C3380CC4-5D6E-409C-BE32-E72D297353CC}">
              <c16:uniqueId val="{00000003-A4A1-431F-819B-99B8295BBE61}"/>
            </c:ext>
          </c:extLst>
        </c:ser>
        <c:ser>
          <c:idx val="4"/>
          <c:order val="4"/>
          <c:tx>
            <c:strRef>
              <c:f>Sheet1!$F$1</c:f>
              <c:strCache>
                <c:ptCount val="1"/>
                <c:pt idx="0">
                  <c:v>Series 33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Sheet1!$A$2:$A$4</c:f>
              <c:strCache>
                <c:ptCount val="3"/>
                <c:pt idx="0">
                  <c:v>Category 1</c:v>
                </c:pt>
                <c:pt idx="1">
                  <c:v>Category 2</c:v>
                </c:pt>
                <c:pt idx="2">
                  <c:v>Category 3</c:v>
                </c:pt>
              </c:strCache>
            </c:strRef>
          </c:cat>
          <c:val>
            <c:numRef>
              <c:f>Sheet1!$F$2:$F$4</c:f>
              <c:numCache>
                <c:formatCode>General</c:formatCode>
                <c:ptCount val="3"/>
                <c:pt idx="0">
                  <c:v>2</c:v>
                </c:pt>
                <c:pt idx="1">
                  <c:v>2</c:v>
                </c:pt>
                <c:pt idx="2">
                  <c:v>3</c:v>
                </c:pt>
              </c:numCache>
            </c:numRef>
          </c:val>
          <c:smooth val="0"/>
          <c:extLst>
            <c:ext xmlns:c16="http://schemas.microsoft.com/office/drawing/2014/chart" uri="{C3380CC4-5D6E-409C-BE32-E72D297353CC}">
              <c16:uniqueId val="{00000004-A4A1-431F-819B-99B8295BBE61}"/>
            </c:ext>
          </c:extLst>
        </c:ser>
        <c:dLbls>
          <c:showLegendKey val="0"/>
          <c:showVal val="0"/>
          <c:showCatName val="0"/>
          <c:showSerName val="0"/>
          <c:showPercent val="0"/>
          <c:showBubbleSize val="0"/>
        </c:dLbls>
        <c:marker val="1"/>
        <c:smooth val="0"/>
        <c:axId val="925023264"/>
        <c:axId val="925019904"/>
      </c:lineChart>
      <c:catAx>
        <c:axId val="92502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5019904"/>
        <c:crosses val="autoZero"/>
        <c:auto val="1"/>
        <c:lblAlgn val="ctr"/>
        <c:lblOffset val="100"/>
        <c:noMultiLvlLbl val="0"/>
      </c:catAx>
      <c:valAx>
        <c:axId val="925019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502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D30-4F7F-A4B0-37443F8B34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D30-4F7F-A4B0-37443F8B34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30-4F7F-A4B0-37443F8B34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30-4F7F-A4B0-37443F8B34F1}"/>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2AD-47FD-9191-511F7A3CB29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5"/>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A2-414F-914E-D59B1E8321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A2-414F-914E-D59B1E8321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A2-414F-914E-D59B1E8321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A2-414F-914E-D59B1E8321A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2AD-47FD-9191-511F7A3CB29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Leaf 1</cx:pt>
          <cx:pt idx="1">Leaf 2</cx:pt>
          <cx:pt idx="2">Leaf 3</cx:pt>
          <cx:pt idx="3">Leaf 4</cx:pt>
          <cx:pt idx="4">Leaf 5</cx:pt>
          <cx:pt idx="7">Leaf 8</cx:pt>
          <cx:pt idx="9">Leaf 10</cx:pt>
          <cx:pt idx="10">Leaf 11</cx:pt>
          <cx:pt idx="11">Leaf 12</cx:pt>
          <cx:pt idx="12">Leaf 13</cx:pt>
          <cx:pt idx="13">Leaf 14</cx:pt>
          <cx:pt idx="14">Leaf 15</cx:pt>
        </cx:lvl>
        <cx:lvl ptCount="16">
          <cx:pt idx="0">Stem 1</cx:pt>
          <cx:pt idx="1">Stem 1</cx:pt>
          <cx:pt idx="2">Stem 1</cx:pt>
          <cx:pt idx="3">Stem 2</cx:pt>
          <cx:pt idx="4">Stem 2</cx:pt>
          <cx:pt idx="5">Leaf 6</cx:pt>
          <cx:pt idx="6">Leaf 7</cx:pt>
          <cx:pt idx="7">Stem 3</cx:pt>
          <cx:pt idx="8">Leaf 9</cx:pt>
          <cx:pt idx="9">Stem 4</cx:pt>
          <cx:pt idx="10">Stem 4</cx:pt>
          <cx:pt idx="11">Stem 5</cx:pt>
          <cx:pt idx="12">Stem 5</cx:pt>
          <cx:pt idx="13">Stem 6</cx:pt>
          <cx:pt idx="14">Stem 6</cx:pt>
          <cx:pt idx="15">Leaf 16</cx:pt>
        </cx:lvl>
        <cx:lvl ptCount="16">
          <cx:pt idx="0">Branch 1</cx:pt>
          <cx:pt idx="1">Branch 1</cx:pt>
          <cx:pt idx="2">Branch 1</cx:pt>
          <cx:pt idx="3">Branch 1</cx:pt>
          <cx:pt idx="4">Branch 1</cx:pt>
          <cx:pt idx="5">Branch 1</cx:pt>
          <cx:pt idx="6">Branch 1</cx:pt>
          <cx:pt idx="7">Branch 2</cx:pt>
          <cx:pt idx="8">Branch 2</cx:pt>
          <cx:pt idx="9">Branch 2</cx:pt>
          <cx:pt idx="10">Branch 2</cx:pt>
          <cx:pt idx="11">Branch 3</cx:pt>
          <cx:pt idx="12">Branch 3</cx:pt>
          <cx:pt idx="13">Branch 3</cx:pt>
          <cx:pt idx="14">Branch 3</cx:pt>
          <cx:pt idx="15">Branch 3</cx:pt>
        </cx:lvl>
      </cx:strDim>
      <cx:numDim type="size">
        <cx:f>Sheet1!$D$2:$D$17</cx:f>
        <cx:lvl ptCount="16" formatCode="General">
          <cx:pt idx="0">22</cx:pt>
          <cx:pt idx="1">12</cx:pt>
          <cx:pt idx="2">18</cx:pt>
          <cx:pt idx="3">87</cx:pt>
          <cx:pt idx="4">88</cx:pt>
          <cx:pt idx="5">17</cx:pt>
          <cx:pt idx="6">14</cx:pt>
          <cx:pt idx="7">25</cx:pt>
          <cx:pt idx="8">16</cx:pt>
          <cx:pt idx="9">24</cx:pt>
          <cx:pt idx="10">89</cx:pt>
          <cx:pt idx="11">16</cx:pt>
          <cx:pt idx="12">19</cx:pt>
          <cx:pt idx="13">86</cx:pt>
          <cx:pt idx="14">23</cx:pt>
          <cx:pt idx="15">21</cx:pt>
        </cx:lvl>
      </cx:numDim>
    </cx:data>
  </cx:chartData>
  <cx:chart>
    <cx:plotArea>
      <cx:plotAreaRegion>
        <cx:series layoutId="sunburst" uniqueId="{FB66B3EB-E557-475A-B995-D3244EE3EB85}">
          <cx:tx>
            <cx:txData>
              <cx:f>Sheet1!$D$1</cx:f>
              <cx:v>Series1</cx:v>
            </cx:txData>
          </cx:tx>
          <cx:dataLabels pos="ctr">
            <cx:visibility seriesName="0" categoryName="1" value="0"/>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96AF6-DC91-4E63-A97B-9AC680F04827}" type="doc">
      <dgm:prSet loTypeId="urn:microsoft.com/office/officeart/2009/3/layout/StepUpProcess" loCatId="process" qsTypeId="urn:microsoft.com/office/officeart/2005/8/quickstyle/simple1" qsCatId="simple" csTypeId="urn:microsoft.com/office/officeart/2005/8/colors/accent1_2" csCatId="accent1" phldr="0"/>
      <dgm:spPr/>
      <dgm:t>
        <a:bodyPr/>
        <a:lstStyle/>
        <a:p>
          <a:endParaRPr lang="en-IN"/>
        </a:p>
      </dgm:t>
    </dgm:pt>
    <dgm:pt modelId="{7BA59475-A466-4F96-A33D-A6BF77DBDD0D}">
      <dgm:prSet phldrT="[Text]" phldr="1"/>
      <dgm:spPr/>
      <dgm:t>
        <a:bodyPr/>
        <a:lstStyle/>
        <a:p>
          <a:endParaRPr lang="en-IN" dirty="0"/>
        </a:p>
      </dgm:t>
    </dgm:pt>
    <dgm:pt modelId="{328C1CDA-0C09-4367-8204-88883CEDBC45}" type="parTrans" cxnId="{6B512AB9-6B30-417A-9309-37DB8961600B}">
      <dgm:prSet/>
      <dgm:spPr/>
      <dgm:t>
        <a:bodyPr/>
        <a:lstStyle/>
        <a:p>
          <a:endParaRPr lang="en-IN"/>
        </a:p>
      </dgm:t>
    </dgm:pt>
    <dgm:pt modelId="{A4DFFE77-630C-4957-9AD8-E62E6347A9C4}" type="sibTrans" cxnId="{6B512AB9-6B30-417A-9309-37DB8961600B}">
      <dgm:prSet/>
      <dgm:spPr/>
      <dgm:t>
        <a:bodyPr/>
        <a:lstStyle/>
        <a:p>
          <a:endParaRPr lang="en-IN"/>
        </a:p>
      </dgm:t>
    </dgm:pt>
    <dgm:pt modelId="{5C17D133-F2DC-4480-BEFC-53999C052681}">
      <dgm:prSet phldrT="[Text]" phldr="1"/>
      <dgm:spPr/>
      <dgm:t>
        <a:bodyPr/>
        <a:lstStyle/>
        <a:p>
          <a:endParaRPr lang="en-IN" dirty="0"/>
        </a:p>
      </dgm:t>
    </dgm:pt>
    <dgm:pt modelId="{C507BDBB-F800-46E0-962E-B9029D4E4DCC}" type="parTrans" cxnId="{35520473-8B58-4DF6-BA03-4052F7E9FF84}">
      <dgm:prSet/>
      <dgm:spPr/>
      <dgm:t>
        <a:bodyPr/>
        <a:lstStyle/>
        <a:p>
          <a:endParaRPr lang="en-IN"/>
        </a:p>
      </dgm:t>
    </dgm:pt>
    <dgm:pt modelId="{39FCA168-E118-41F2-88D4-263ED7E16A27}" type="sibTrans" cxnId="{35520473-8B58-4DF6-BA03-4052F7E9FF84}">
      <dgm:prSet/>
      <dgm:spPr/>
      <dgm:t>
        <a:bodyPr/>
        <a:lstStyle/>
        <a:p>
          <a:endParaRPr lang="en-IN"/>
        </a:p>
      </dgm:t>
    </dgm:pt>
    <dgm:pt modelId="{0936250D-E178-43DC-B01F-1F35E1B17B96}">
      <dgm:prSet phldrT="[Text]" phldr="1"/>
      <dgm:spPr/>
      <dgm:t>
        <a:bodyPr/>
        <a:lstStyle/>
        <a:p>
          <a:endParaRPr lang="en-IN" dirty="0"/>
        </a:p>
      </dgm:t>
    </dgm:pt>
    <dgm:pt modelId="{A9EFCA7B-BF9A-4A12-ACBF-B17954A77F8F}" type="parTrans" cxnId="{1D0EBF29-72A8-455D-A158-36E43B9DB8F7}">
      <dgm:prSet/>
      <dgm:spPr/>
      <dgm:t>
        <a:bodyPr/>
        <a:lstStyle/>
        <a:p>
          <a:endParaRPr lang="en-IN"/>
        </a:p>
      </dgm:t>
    </dgm:pt>
    <dgm:pt modelId="{C0B61CCA-05FD-4AC6-93DF-BFD97C280E62}" type="sibTrans" cxnId="{1D0EBF29-72A8-455D-A158-36E43B9DB8F7}">
      <dgm:prSet/>
      <dgm:spPr/>
      <dgm:t>
        <a:bodyPr/>
        <a:lstStyle/>
        <a:p>
          <a:endParaRPr lang="en-IN"/>
        </a:p>
      </dgm:t>
    </dgm:pt>
    <dgm:pt modelId="{92ED60ED-8284-42AD-B9EE-C3CD667BB7C1}" type="pres">
      <dgm:prSet presAssocID="{05E96AF6-DC91-4E63-A97B-9AC680F04827}" presName="rootnode" presStyleCnt="0">
        <dgm:presLayoutVars>
          <dgm:chMax/>
          <dgm:chPref/>
          <dgm:dir/>
          <dgm:animLvl val="lvl"/>
        </dgm:presLayoutVars>
      </dgm:prSet>
      <dgm:spPr/>
    </dgm:pt>
    <dgm:pt modelId="{5D334F47-A1D1-4E55-B62A-D761E92E49B4}" type="pres">
      <dgm:prSet presAssocID="{7BA59475-A466-4F96-A33D-A6BF77DBDD0D}" presName="composite" presStyleCnt="0"/>
      <dgm:spPr/>
    </dgm:pt>
    <dgm:pt modelId="{D01D5040-CABE-4066-B948-9A30F648533A}" type="pres">
      <dgm:prSet presAssocID="{7BA59475-A466-4F96-A33D-A6BF77DBDD0D}" presName="LShape" presStyleLbl="alignNode1" presStyleIdx="0" presStyleCnt="5"/>
      <dgm:spPr/>
    </dgm:pt>
    <dgm:pt modelId="{E861C846-19CF-4C47-9F1F-BD89CE09CBC7}" type="pres">
      <dgm:prSet presAssocID="{7BA59475-A466-4F96-A33D-A6BF77DBDD0D}" presName="ParentText" presStyleLbl="revTx" presStyleIdx="0" presStyleCnt="3">
        <dgm:presLayoutVars>
          <dgm:chMax val="0"/>
          <dgm:chPref val="0"/>
          <dgm:bulletEnabled val="1"/>
        </dgm:presLayoutVars>
      </dgm:prSet>
      <dgm:spPr/>
    </dgm:pt>
    <dgm:pt modelId="{7299E73E-5C6D-4BCF-87BC-6CD5BD000EE3}" type="pres">
      <dgm:prSet presAssocID="{7BA59475-A466-4F96-A33D-A6BF77DBDD0D}" presName="Triangle" presStyleLbl="alignNode1" presStyleIdx="1" presStyleCnt="5"/>
      <dgm:spPr/>
    </dgm:pt>
    <dgm:pt modelId="{9134FC44-CE2A-4342-8C3F-069F9986B29B}" type="pres">
      <dgm:prSet presAssocID="{A4DFFE77-630C-4957-9AD8-E62E6347A9C4}" presName="sibTrans" presStyleCnt="0"/>
      <dgm:spPr/>
    </dgm:pt>
    <dgm:pt modelId="{7EE9A4A6-1989-4777-871E-77E7F0DA7B14}" type="pres">
      <dgm:prSet presAssocID="{A4DFFE77-630C-4957-9AD8-E62E6347A9C4}" presName="space" presStyleCnt="0"/>
      <dgm:spPr/>
    </dgm:pt>
    <dgm:pt modelId="{F50CCC2A-BA73-43DB-BD8F-5F3F5F5B971F}" type="pres">
      <dgm:prSet presAssocID="{5C17D133-F2DC-4480-BEFC-53999C052681}" presName="composite" presStyleCnt="0"/>
      <dgm:spPr/>
    </dgm:pt>
    <dgm:pt modelId="{AA6864BE-5C7F-41A2-A2EC-EE4B5CAE8EED}" type="pres">
      <dgm:prSet presAssocID="{5C17D133-F2DC-4480-BEFC-53999C052681}" presName="LShape" presStyleLbl="alignNode1" presStyleIdx="2" presStyleCnt="5"/>
      <dgm:spPr/>
    </dgm:pt>
    <dgm:pt modelId="{E662C111-03AF-4298-8FF4-9FB027E1114C}" type="pres">
      <dgm:prSet presAssocID="{5C17D133-F2DC-4480-BEFC-53999C052681}" presName="ParentText" presStyleLbl="revTx" presStyleIdx="1" presStyleCnt="3">
        <dgm:presLayoutVars>
          <dgm:chMax val="0"/>
          <dgm:chPref val="0"/>
          <dgm:bulletEnabled val="1"/>
        </dgm:presLayoutVars>
      </dgm:prSet>
      <dgm:spPr/>
    </dgm:pt>
    <dgm:pt modelId="{D6B6410F-ED37-4CA4-8530-1744014CB8A4}" type="pres">
      <dgm:prSet presAssocID="{5C17D133-F2DC-4480-BEFC-53999C052681}" presName="Triangle" presStyleLbl="alignNode1" presStyleIdx="3" presStyleCnt="5"/>
      <dgm:spPr/>
    </dgm:pt>
    <dgm:pt modelId="{3F1669C1-F400-45AC-94F0-44FD7870E2F6}" type="pres">
      <dgm:prSet presAssocID="{39FCA168-E118-41F2-88D4-263ED7E16A27}" presName="sibTrans" presStyleCnt="0"/>
      <dgm:spPr/>
    </dgm:pt>
    <dgm:pt modelId="{8EC7C916-2299-4A78-A75B-7EFD44781263}" type="pres">
      <dgm:prSet presAssocID="{39FCA168-E118-41F2-88D4-263ED7E16A27}" presName="space" presStyleCnt="0"/>
      <dgm:spPr/>
    </dgm:pt>
    <dgm:pt modelId="{E24D31CA-C185-43C6-85F9-6941A77666EE}" type="pres">
      <dgm:prSet presAssocID="{0936250D-E178-43DC-B01F-1F35E1B17B96}" presName="composite" presStyleCnt="0"/>
      <dgm:spPr/>
    </dgm:pt>
    <dgm:pt modelId="{BFCAA564-6752-4F6A-8A58-D36F4D529C7E}" type="pres">
      <dgm:prSet presAssocID="{0936250D-E178-43DC-B01F-1F35E1B17B96}" presName="LShape" presStyleLbl="alignNode1" presStyleIdx="4" presStyleCnt="5"/>
      <dgm:spPr/>
    </dgm:pt>
    <dgm:pt modelId="{1AB1CD64-0AA7-48F9-BF4C-3AE4B08285FE}" type="pres">
      <dgm:prSet presAssocID="{0936250D-E178-43DC-B01F-1F35E1B17B96}" presName="ParentText" presStyleLbl="revTx" presStyleIdx="2" presStyleCnt="3">
        <dgm:presLayoutVars>
          <dgm:chMax val="0"/>
          <dgm:chPref val="0"/>
          <dgm:bulletEnabled val="1"/>
        </dgm:presLayoutVars>
      </dgm:prSet>
      <dgm:spPr/>
    </dgm:pt>
  </dgm:ptLst>
  <dgm:cxnLst>
    <dgm:cxn modelId="{1D0EBF29-72A8-455D-A158-36E43B9DB8F7}" srcId="{05E96AF6-DC91-4E63-A97B-9AC680F04827}" destId="{0936250D-E178-43DC-B01F-1F35E1B17B96}" srcOrd="2" destOrd="0" parTransId="{A9EFCA7B-BF9A-4A12-ACBF-B17954A77F8F}" sibTransId="{C0B61CCA-05FD-4AC6-93DF-BFD97C280E62}"/>
    <dgm:cxn modelId="{FC04106F-8EA9-40FD-B3AF-5A9D10912D59}" type="presOf" srcId="{5C17D133-F2DC-4480-BEFC-53999C052681}" destId="{E662C111-03AF-4298-8FF4-9FB027E1114C}" srcOrd="0" destOrd="0" presId="urn:microsoft.com/office/officeart/2009/3/layout/StepUpProcess"/>
    <dgm:cxn modelId="{35520473-8B58-4DF6-BA03-4052F7E9FF84}" srcId="{05E96AF6-DC91-4E63-A97B-9AC680F04827}" destId="{5C17D133-F2DC-4480-BEFC-53999C052681}" srcOrd="1" destOrd="0" parTransId="{C507BDBB-F800-46E0-962E-B9029D4E4DCC}" sibTransId="{39FCA168-E118-41F2-88D4-263ED7E16A27}"/>
    <dgm:cxn modelId="{487DE48F-BA34-4307-A3E9-6246CAE1D426}" type="presOf" srcId="{05E96AF6-DC91-4E63-A97B-9AC680F04827}" destId="{92ED60ED-8284-42AD-B9EE-C3CD667BB7C1}" srcOrd="0" destOrd="0" presId="urn:microsoft.com/office/officeart/2009/3/layout/StepUpProcess"/>
    <dgm:cxn modelId="{6B512AB9-6B30-417A-9309-37DB8961600B}" srcId="{05E96AF6-DC91-4E63-A97B-9AC680F04827}" destId="{7BA59475-A466-4F96-A33D-A6BF77DBDD0D}" srcOrd="0" destOrd="0" parTransId="{328C1CDA-0C09-4367-8204-88883CEDBC45}" sibTransId="{A4DFFE77-630C-4957-9AD8-E62E6347A9C4}"/>
    <dgm:cxn modelId="{AD03CDC8-B6E0-4441-A156-5F553D72850D}" type="presOf" srcId="{0936250D-E178-43DC-B01F-1F35E1B17B96}" destId="{1AB1CD64-0AA7-48F9-BF4C-3AE4B08285FE}" srcOrd="0" destOrd="0" presId="urn:microsoft.com/office/officeart/2009/3/layout/StepUpProcess"/>
    <dgm:cxn modelId="{0DC07CF8-4436-4285-912F-29CB459A6CC3}" type="presOf" srcId="{7BA59475-A466-4F96-A33D-A6BF77DBDD0D}" destId="{E861C846-19CF-4C47-9F1F-BD89CE09CBC7}" srcOrd="0" destOrd="0" presId="urn:microsoft.com/office/officeart/2009/3/layout/StepUpProcess"/>
    <dgm:cxn modelId="{0FD4FCAF-4C26-440D-A9BF-7A01404885BF}" type="presParOf" srcId="{92ED60ED-8284-42AD-B9EE-C3CD667BB7C1}" destId="{5D334F47-A1D1-4E55-B62A-D761E92E49B4}" srcOrd="0" destOrd="0" presId="urn:microsoft.com/office/officeart/2009/3/layout/StepUpProcess"/>
    <dgm:cxn modelId="{3A9B87E3-BAC7-428A-A8C0-A1DA23A6BCD8}" type="presParOf" srcId="{5D334F47-A1D1-4E55-B62A-D761E92E49B4}" destId="{D01D5040-CABE-4066-B948-9A30F648533A}" srcOrd="0" destOrd="0" presId="urn:microsoft.com/office/officeart/2009/3/layout/StepUpProcess"/>
    <dgm:cxn modelId="{FE58A80D-7EA5-4923-8482-9177A22EE77A}" type="presParOf" srcId="{5D334F47-A1D1-4E55-B62A-D761E92E49B4}" destId="{E861C846-19CF-4C47-9F1F-BD89CE09CBC7}" srcOrd="1" destOrd="0" presId="urn:microsoft.com/office/officeart/2009/3/layout/StepUpProcess"/>
    <dgm:cxn modelId="{B47BCB43-7EC6-433B-AA3F-24357460DDE0}" type="presParOf" srcId="{5D334F47-A1D1-4E55-B62A-D761E92E49B4}" destId="{7299E73E-5C6D-4BCF-87BC-6CD5BD000EE3}" srcOrd="2" destOrd="0" presId="urn:microsoft.com/office/officeart/2009/3/layout/StepUpProcess"/>
    <dgm:cxn modelId="{1E870798-F607-45AA-ACFB-13AF303ECEDC}" type="presParOf" srcId="{92ED60ED-8284-42AD-B9EE-C3CD667BB7C1}" destId="{9134FC44-CE2A-4342-8C3F-069F9986B29B}" srcOrd="1" destOrd="0" presId="urn:microsoft.com/office/officeart/2009/3/layout/StepUpProcess"/>
    <dgm:cxn modelId="{0A9E470C-2F3F-4ABD-8641-E9B3E1DA5854}" type="presParOf" srcId="{9134FC44-CE2A-4342-8C3F-069F9986B29B}" destId="{7EE9A4A6-1989-4777-871E-77E7F0DA7B14}" srcOrd="0" destOrd="0" presId="urn:microsoft.com/office/officeart/2009/3/layout/StepUpProcess"/>
    <dgm:cxn modelId="{23EDB27B-0DB8-42A1-8729-929DC11F893A}" type="presParOf" srcId="{92ED60ED-8284-42AD-B9EE-C3CD667BB7C1}" destId="{F50CCC2A-BA73-43DB-BD8F-5F3F5F5B971F}" srcOrd="2" destOrd="0" presId="urn:microsoft.com/office/officeart/2009/3/layout/StepUpProcess"/>
    <dgm:cxn modelId="{2797DDCE-717E-430A-84A7-969A3D1649F0}" type="presParOf" srcId="{F50CCC2A-BA73-43DB-BD8F-5F3F5F5B971F}" destId="{AA6864BE-5C7F-41A2-A2EC-EE4B5CAE8EED}" srcOrd="0" destOrd="0" presId="urn:microsoft.com/office/officeart/2009/3/layout/StepUpProcess"/>
    <dgm:cxn modelId="{0B82A6E3-A408-48B6-80AF-7118EA36FD7F}" type="presParOf" srcId="{F50CCC2A-BA73-43DB-BD8F-5F3F5F5B971F}" destId="{E662C111-03AF-4298-8FF4-9FB027E1114C}" srcOrd="1" destOrd="0" presId="urn:microsoft.com/office/officeart/2009/3/layout/StepUpProcess"/>
    <dgm:cxn modelId="{9095756B-832B-4430-95B2-CACFFE50E8D8}" type="presParOf" srcId="{F50CCC2A-BA73-43DB-BD8F-5F3F5F5B971F}" destId="{D6B6410F-ED37-4CA4-8530-1744014CB8A4}" srcOrd="2" destOrd="0" presId="urn:microsoft.com/office/officeart/2009/3/layout/StepUpProcess"/>
    <dgm:cxn modelId="{163B4ED2-5DBC-4B97-934D-58741E4FCFA0}" type="presParOf" srcId="{92ED60ED-8284-42AD-B9EE-C3CD667BB7C1}" destId="{3F1669C1-F400-45AC-94F0-44FD7870E2F6}" srcOrd="3" destOrd="0" presId="urn:microsoft.com/office/officeart/2009/3/layout/StepUpProcess"/>
    <dgm:cxn modelId="{03BA0B4F-01DA-4FEC-B7D9-F6181B232FF0}" type="presParOf" srcId="{3F1669C1-F400-45AC-94F0-44FD7870E2F6}" destId="{8EC7C916-2299-4A78-A75B-7EFD44781263}" srcOrd="0" destOrd="0" presId="urn:microsoft.com/office/officeart/2009/3/layout/StepUpProcess"/>
    <dgm:cxn modelId="{70DDC2C9-42AE-4C0B-A355-6231A4D1CB3C}" type="presParOf" srcId="{92ED60ED-8284-42AD-B9EE-C3CD667BB7C1}" destId="{E24D31CA-C185-43C6-85F9-6941A77666EE}" srcOrd="4" destOrd="0" presId="urn:microsoft.com/office/officeart/2009/3/layout/StepUpProcess"/>
    <dgm:cxn modelId="{77FF3E6D-ABDE-4540-B8CB-1055CE716004}" type="presParOf" srcId="{E24D31CA-C185-43C6-85F9-6941A77666EE}" destId="{BFCAA564-6752-4F6A-8A58-D36F4D529C7E}" srcOrd="0" destOrd="0" presId="urn:microsoft.com/office/officeart/2009/3/layout/StepUpProcess"/>
    <dgm:cxn modelId="{0B635C73-613C-477B-B952-086663212DD9}" type="presParOf" srcId="{E24D31CA-C185-43C6-85F9-6941A77666EE}" destId="{1AB1CD64-0AA7-48F9-BF4C-3AE4B08285FE}"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96AF6-DC91-4E63-A97B-9AC680F04827}" type="doc">
      <dgm:prSet loTypeId="urn:microsoft.com/office/officeart/2009/3/layout/StepUpProcess" loCatId="process" qsTypeId="urn:microsoft.com/office/officeart/2005/8/quickstyle/simple1" qsCatId="simple" csTypeId="urn:microsoft.com/office/officeart/2005/8/colors/colorful1" csCatId="colorful" phldr="0"/>
      <dgm:spPr/>
      <dgm:t>
        <a:bodyPr/>
        <a:lstStyle/>
        <a:p>
          <a:endParaRPr lang="en-IN"/>
        </a:p>
      </dgm:t>
    </dgm:pt>
    <dgm:pt modelId="{7BA59475-A466-4F96-A33D-A6BF77DBDD0D}">
      <dgm:prSet phldrT="[Text]" phldr="1"/>
      <dgm:spPr/>
      <dgm:t>
        <a:bodyPr/>
        <a:lstStyle/>
        <a:p>
          <a:endParaRPr lang="en-IN" dirty="0"/>
        </a:p>
      </dgm:t>
    </dgm:pt>
    <dgm:pt modelId="{328C1CDA-0C09-4367-8204-88883CEDBC45}" type="parTrans" cxnId="{6B512AB9-6B30-417A-9309-37DB8961600B}">
      <dgm:prSet/>
      <dgm:spPr/>
      <dgm:t>
        <a:bodyPr/>
        <a:lstStyle/>
        <a:p>
          <a:endParaRPr lang="en-IN"/>
        </a:p>
      </dgm:t>
    </dgm:pt>
    <dgm:pt modelId="{A4DFFE77-630C-4957-9AD8-E62E6347A9C4}" type="sibTrans" cxnId="{6B512AB9-6B30-417A-9309-37DB8961600B}">
      <dgm:prSet/>
      <dgm:spPr/>
      <dgm:t>
        <a:bodyPr/>
        <a:lstStyle/>
        <a:p>
          <a:endParaRPr lang="en-IN"/>
        </a:p>
      </dgm:t>
    </dgm:pt>
    <dgm:pt modelId="{5C17D133-F2DC-4480-BEFC-53999C052681}">
      <dgm:prSet phldrT="[Text]" phldr="1"/>
      <dgm:spPr/>
      <dgm:t>
        <a:bodyPr/>
        <a:lstStyle/>
        <a:p>
          <a:endParaRPr lang="en-IN" dirty="0"/>
        </a:p>
      </dgm:t>
    </dgm:pt>
    <dgm:pt modelId="{C507BDBB-F800-46E0-962E-B9029D4E4DCC}" type="parTrans" cxnId="{35520473-8B58-4DF6-BA03-4052F7E9FF84}">
      <dgm:prSet/>
      <dgm:spPr/>
      <dgm:t>
        <a:bodyPr/>
        <a:lstStyle/>
        <a:p>
          <a:endParaRPr lang="en-IN"/>
        </a:p>
      </dgm:t>
    </dgm:pt>
    <dgm:pt modelId="{39FCA168-E118-41F2-88D4-263ED7E16A27}" type="sibTrans" cxnId="{35520473-8B58-4DF6-BA03-4052F7E9FF84}">
      <dgm:prSet/>
      <dgm:spPr/>
      <dgm:t>
        <a:bodyPr/>
        <a:lstStyle/>
        <a:p>
          <a:endParaRPr lang="en-IN"/>
        </a:p>
      </dgm:t>
    </dgm:pt>
    <dgm:pt modelId="{0936250D-E178-43DC-B01F-1F35E1B17B96}">
      <dgm:prSet phldrT="[Text]" phldr="1"/>
      <dgm:spPr/>
      <dgm:t>
        <a:bodyPr/>
        <a:lstStyle/>
        <a:p>
          <a:endParaRPr lang="en-IN" dirty="0"/>
        </a:p>
      </dgm:t>
    </dgm:pt>
    <dgm:pt modelId="{A9EFCA7B-BF9A-4A12-ACBF-B17954A77F8F}" type="parTrans" cxnId="{1D0EBF29-72A8-455D-A158-36E43B9DB8F7}">
      <dgm:prSet/>
      <dgm:spPr/>
      <dgm:t>
        <a:bodyPr/>
        <a:lstStyle/>
        <a:p>
          <a:endParaRPr lang="en-IN"/>
        </a:p>
      </dgm:t>
    </dgm:pt>
    <dgm:pt modelId="{C0B61CCA-05FD-4AC6-93DF-BFD97C280E62}" type="sibTrans" cxnId="{1D0EBF29-72A8-455D-A158-36E43B9DB8F7}">
      <dgm:prSet/>
      <dgm:spPr/>
      <dgm:t>
        <a:bodyPr/>
        <a:lstStyle/>
        <a:p>
          <a:endParaRPr lang="en-IN"/>
        </a:p>
      </dgm:t>
    </dgm:pt>
    <dgm:pt modelId="{92ED60ED-8284-42AD-B9EE-C3CD667BB7C1}" type="pres">
      <dgm:prSet presAssocID="{05E96AF6-DC91-4E63-A97B-9AC680F04827}" presName="rootnode" presStyleCnt="0">
        <dgm:presLayoutVars>
          <dgm:chMax/>
          <dgm:chPref/>
          <dgm:dir/>
          <dgm:animLvl val="lvl"/>
        </dgm:presLayoutVars>
      </dgm:prSet>
      <dgm:spPr/>
    </dgm:pt>
    <dgm:pt modelId="{5D334F47-A1D1-4E55-B62A-D761E92E49B4}" type="pres">
      <dgm:prSet presAssocID="{7BA59475-A466-4F96-A33D-A6BF77DBDD0D}" presName="composite" presStyleCnt="0"/>
      <dgm:spPr/>
    </dgm:pt>
    <dgm:pt modelId="{D01D5040-CABE-4066-B948-9A30F648533A}" type="pres">
      <dgm:prSet presAssocID="{7BA59475-A466-4F96-A33D-A6BF77DBDD0D}" presName="LShape" presStyleLbl="alignNode1" presStyleIdx="0" presStyleCnt="5"/>
      <dgm:spPr/>
    </dgm:pt>
    <dgm:pt modelId="{E861C846-19CF-4C47-9F1F-BD89CE09CBC7}" type="pres">
      <dgm:prSet presAssocID="{7BA59475-A466-4F96-A33D-A6BF77DBDD0D}" presName="ParentText" presStyleLbl="revTx" presStyleIdx="0" presStyleCnt="3">
        <dgm:presLayoutVars>
          <dgm:chMax val="0"/>
          <dgm:chPref val="0"/>
          <dgm:bulletEnabled val="1"/>
        </dgm:presLayoutVars>
      </dgm:prSet>
      <dgm:spPr/>
    </dgm:pt>
    <dgm:pt modelId="{7299E73E-5C6D-4BCF-87BC-6CD5BD000EE3}" type="pres">
      <dgm:prSet presAssocID="{7BA59475-A466-4F96-A33D-A6BF77DBDD0D}" presName="Triangle" presStyleLbl="alignNode1" presStyleIdx="1" presStyleCnt="5"/>
      <dgm:spPr/>
    </dgm:pt>
    <dgm:pt modelId="{9134FC44-CE2A-4342-8C3F-069F9986B29B}" type="pres">
      <dgm:prSet presAssocID="{A4DFFE77-630C-4957-9AD8-E62E6347A9C4}" presName="sibTrans" presStyleCnt="0"/>
      <dgm:spPr/>
    </dgm:pt>
    <dgm:pt modelId="{7EE9A4A6-1989-4777-871E-77E7F0DA7B14}" type="pres">
      <dgm:prSet presAssocID="{A4DFFE77-630C-4957-9AD8-E62E6347A9C4}" presName="space" presStyleCnt="0"/>
      <dgm:spPr/>
    </dgm:pt>
    <dgm:pt modelId="{F50CCC2A-BA73-43DB-BD8F-5F3F5F5B971F}" type="pres">
      <dgm:prSet presAssocID="{5C17D133-F2DC-4480-BEFC-53999C052681}" presName="composite" presStyleCnt="0"/>
      <dgm:spPr/>
    </dgm:pt>
    <dgm:pt modelId="{AA6864BE-5C7F-41A2-A2EC-EE4B5CAE8EED}" type="pres">
      <dgm:prSet presAssocID="{5C17D133-F2DC-4480-BEFC-53999C052681}" presName="LShape" presStyleLbl="alignNode1" presStyleIdx="2" presStyleCnt="5"/>
      <dgm:spPr/>
    </dgm:pt>
    <dgm:pt modelId="{E662C111-03AF-4298-8FF4-9FB027E1114C}" type="pres">
      <dgm:prSet presAssocID="{5C17D133-F2DC-4480-BEFC-53999C052681}" presName="ParentText" presStyleLbl="revTx" presStyleIdx="1" presStyleCnt="3">
        <dgm:presLayoutVars>
          <dgm:chMax val="0"/>
          <dgm:chPref val="0"/>
          <dgm:bulletEnabled val="1"/>
        </dgm:presLayoutVars>
      </dgm:prSet>
      <dgm:spPr/>
    </dgm:pt>
    <dgm:pt modelId="{D6B6410F-ED37-4CA4-8530-1744014CB8A4}" type="pres">
      <dgm:prSet presAssocID="{5C17D133-F2DC-4480-BEFC-53999C052681}" presName="Triangle" presStyleLbl="alignNode1" presStyleIdx="3" presStyleCnt="5"/>
      <dgm:spPr/>
    </dgm:pt>
    <dgm:pt modelId="{3F1669C1-F400-45AC-94F0-44FD7870E2F6}" type="pres">
      <dgm:prSet presAssocID="{39FCA168-E118-41F2-88D4-263ED7E16A27}" presName="sibTrans" presStyleCnt="0"/>
      <dgm:spPr/>
    </dgm:pt>
    <dgm:pt modelId="{8EC7C916-2299-4A78-A75B-7EFD44781263}" type="pres">
      <dgm:prSet presAssocID="{39FCA168-E118-41F2-88D4-263ED7E16A27}" presName="space" presStyleCnt="0"/>
      <dgm:spPr/>
    </dgm:pt>
    <dgm:pt modelId="{E24D31CA-C185-43C6-85F9-6941A77666EE}" type="pres">
      <dgm:prSet presAssocID="{0936250D-E178-43DC-B01F-1F35E1B17B96}" presName="composite" presStyleCnt="0"/>
      <dgm:spPr/>
    </dgm:pt>
    <dgm:pt modelId="{BFCAA564-6752-4F6A-8A58-D36F4D529C7E}" type="pres">
      <dgm:prSet presAssocID="{0936250D-E178-43DC-B01F-1F35E1B17B96}" presName="LShape" presStyleLbl="alignNode1" presStyleIdx="4" presStyleCnt="5"/>
      <dgm:spPr/>
    </dgm:pt>
    <dgm:pt modelId="{1AB1CD64-0AA7-48F9-BF4C-3AE4B08285FE}" type="pres">
      <dgm:prSet presAssocID="{0936250D-E178-43DC-B01F-1F35E1B17B96}" presName="ParentText" presStyleLbl="revTx" presStyleIdx="2" presStyleCnt="3">
        <dgm:presLayoutVars>
          <dgm:chMax val="0"/>
          <dgm:chPref val="0"/>
          <dgm:bulletEnabled val="1"/>
        </dgm:presLayoutVars>
      </dgm:prSet>
      <dgm:spPr/>
    </dgm:pt>
  </dgm:ptLst>
  <dgm:cxnLst>
    <dgm:cxn modelId="{1D0EBF29-72A8-455D-A158-36E43B9DB8F7}" srcId="{05E96AF6-DC91-4E63-A97B-9AC680F04827}" destId="{0936250D-E178-43DC-B01F-1F35E1B17B96}" srcOrd="2" destOrd="0" parTransId="{A9EFCA7B-BF9A-4A12-ACBF-B17954A77F8F}" sibTransId="{C0B61CCA-05FD-4AC6-93DF-BFD97C280E62}"/>
    <dgm:cxn modelId="{FC04106F-8EA9-40FD-B3AF-5A9D10912D59}" type="presOf" srcId="{5C17D133-F2DC-4480-BEFC-53999C052681}" destId="{E662C111-03AF-4298-8FF4-9FB027E1114C}" srcOrd="0" destOrd="0" presId="urn:microsoft.com/office/officeart/2009/3/layout/StepUpProcess"/>
    <dgm:cxn modelId="{35520473-8B58-4DF6-BA03-4052F7E9FF84}" srcId="{05E96AF6-DC91-4E63-A97B-9AC680F04827}" destId="{5C17D133-F2DC-4480-BEFC-53999C052681}" srcOrd="1" destOrd="0" parTransId="{C507BDBB-F800-46E0-962E-B9029D4E4DCC}" sibTransId="{39FCA168-E118-41F2-88D4-263ED7E16A27}"/>
    <dgm:cxn modelId="{487DE48F-BA34-4307-A3E9-6246CAE1D426}" type="presOf" srcId="{05E96AF6-DC91-4E63-A97B-9AC680F04827}" destId="{92ED60ED-8284-42AD-B9EE-C3CD667BB7C1}" srcOrd="0" destOrd="0" presId="urn:microsoft.com/office/officeart/2009/3/layout/StepUpProcess"/>
    <dgm:cxn modelId="{6B512AB9-6B30-417A-9309-37DB8961600B}" srcId="{05E96AF6-DC91-4E63-A97B-9AC680F04827}" destId="{7BA59475-A466-4F96-A33D-A6BF77DBDD0D}" srcOrd="0" destOrd="0" parTransId="{328C1CDA-0C09-4367-8204-88883CEDBC45}" sibTransId="{A4DFFE77-630C-4957-9AD8-E62E6347A9C4}"/>
    <dgm:cxn modelId="{AD03CDC8-B6E0-4441-A156-5F553D72850D}" type="presOf" srcId="{0936250D-E178-43DC-B01F-1F35E1B17B96}" destId="{1AB1CD64-0AA7-48F9-BF4C-3AE4B08285FE}" srcOrd="0" destOrd="0" presId="urn:microsoft.com/office/officeart/2009/3/layout/StepUpProcess"/>
    <dgm:cxn modelId="{0DC07CF8-4436-4285-912F-29CB459A6CC3}" type="presOf" srcId="{7BA59475-A466-4F96-A33D-A6BF77DBDD0D}" destId="{E861C846-19CF-4C47-9F1F-BD89CE09CBC7}" srcOrd="0" destOrd="0" presId="urn:microsoft.com/office/officeart/2009/3/layout/StepUpProcess"/>
    <dgm:cxn modelId="{0FD4FCAF-4C26-440D-A9BF-7A01404885BF}" type="presParOf" srcId="{92ED60ED-8284-42AD-B9EE-C3CD667BB7C1}" destId="{5D334F47-A1D1-4E55-B62A-D761E92E49B4}" srcOrd="0" destOrd="0" presId="urn:microsoft.com/office/officeart/2009/3/layout/StepUpProcess"/>
    <dgm:cxn modelId="{3A9B87E3-BAC7-428A-A8C0-A1DA23A6BCD8}" type="presParOf" srcId="{5D334F47-A1D1-4E55-B62A-D761E92E49B4}" destId="{D01D5040-CABE-4066-B948-9A30F648533A}" srcOrd="0" destOrd="0" presId="urn:microsoft.com/office/officeart/2009/3/layout/StepUpProcess"/>
    <dgm:cxn modelId="{FE58A80D-7EA5-4923-8482-9177A22EE77A}" type="presParOf" srcId="{5D334F47-A1D1-4E55-B62A-D761E92E49B4}" destId="{E861C846-19CF-4C47-9F1F-BD89CE09CBC7}" srcOrd="1" destOrd="0" presId="urn:microsoft.com/office/officeart/2009/3/layout/StepUpProcess"/>
    <dgm:cxn modelId="{B47BCB43-7EC6-433B-AA3F-24357460DDE0}" type="presParOf" srcId="{5D334F47-A1D1-4E55-B62A-D761E92E49B4}" destId="{7299E73E-5C6D-4BCF-87BC-6CD5BD000EE3}" srcOrd="2" destOrd="0" presId="urn:microsoft.com/office/officeart/2009/3/layout/StepUpProcess"/>
    <dgm:cxn modelId="{1E870798-F607-45AA-ACFB-13AF303ECEDC}" type="presParOf" srcId="{92ED60ED-8284-42AD-B9EE-C3CD667BB7C1}" destId="{9134FC44-CE2A-4342-8C3F-069F9986B29B}" srcOrd="1" destOrd="0" presId="urn:microsoft.com/office/officeart/2009/3/layout/StepUpProcess"/>
    <dgm:cxn modelId="{0A9E470C-2F3F-4ABD-8641-E9B3E1DA5854}" type="presParOf" srcId="{9134FC44-CE2A-4342-8C3F-069F9986B29B}" destId="{7EE9A4A6-1989-4777-871E-77E7F0DA7B14}" srcOrd="0" destOrd="0" presId="urn:microsoft.com/office/officeart/2009/3/layout/StepUpProcess"/>
    <dgm:cxn modelId="{23EDB27B-0DB8-42A1-8729-929DC11F893A}" type="presParOf" srcId="{92ED60ED-8284-42AD-B9EE-C3CD667BB7C1}" destId="{F50CCC2A-BA73-43DB-BD8F-5F3F5F5B971F}" srcOrd="2" destOrd="0" presId="urn:microsoft.com/office/officeart/2009/3/layout/StepUpProcess"/>
    <dgm:cxn modelId="{2797DDCE-717E-430A-84A7-969A3D1649F0}" type="presParOf" srcId="{F50CCC2A-BA73-43DB-BD8F-5F3F5F5B971F}" destId="{AA6864BE-5C7F-41A2-A2EC-EE4B5CAE8EED}" srcOrd="0" destOrd="0" presId="urn:microsoft.com/office/officeart/2009/3/layout/StepUpProcess"/>
    <dgm:cxn modelId="{0B82A6E3-A408-48B6-80AF-7118EA36FD7F}" type="presParOf" srcId="{F50CCC2A-BA73-43DB-BD8F-5F3F5F5B971F}" destId="{E662C111-03AF-4298-8FF4-9FB027E1114C}" srcOrd="1" destOrd="0" presId="urn:microsoft.com/office/officeart/2009/3/layout/StepUpProcess"/>
    <dgm:cxn modelId="{9095756B-832B-4430-95B2-CACFFE50E8D8}" type="presParOf" srcId="{F50CCC2A-BA73-43DB-BD8F-5F3F5F5B971F}" destId="{D6B6410F-ED37-4CA4-8530-1744014CB8A4}" srcOrd="2" destOrd="0" presId="urn:microsoft.com/office/officeart/2009/3/layout/StepUpProcess"/>
    <dgm:cxn modelId="{163B4ED2-5DBC-4B97-934D-58741E4FCFA0}" type="presParOf" srcId="{92ED60ED-8284-42AD-B9EE-C3CD667BB7C1}" destId="{3F1669C1-F400-45AC-94F0-44FD7870E2F6}" srcOrd="3" destOrd="0" presId="urn:microsoft.com/office/officeart/2009/3/layout/StepUpProcess"/>
    <dgm:cxn modelId="{03BA0B4F-01DA-4FEC-B7D9-F6181B232FF0}" type="presParOf" srcId="{3F1669C1-F400-45AC-94F0-44FD7870E2F6}" destId="{8EC7C916-2299-4A78-A75B-7EFD44781263}" srcOrd="0" destOrd="0" presId="urn:microsoft.com/office/officeart/2009/3/layout/StepUpProcess"/>
    <dgm:cxn modelId="{70DDC2C9-42AE-4C0B-A355-6231A4D1CB3C}" type="presParOf" srcId="{92ED60ED-8284-42AD-B9EE-C3CD667BB7C1}" destId="{E24D31CA-C185-43C6-85F9-6941A77666EE}" srcOrd="4" destOrd="0" presId="urn:microsoft.com/office/officeart/2009/3/layout/StepUpProcess"/>
    <dgm:cxn modelId="{77FF3E6D-ABDE-4540-B8CB-1055CE716004}" type="presParOf" srcId="{E24D31CA-C185-43C6-85F9-6941A77666EE}" destId="{BFCAA564-6752-4F6A-8A58-D36F4D529C7E}" srcOrd="0" destOrd="0" presId="urn:microsoft.com/office/officeart/2009/3/layout/StepUpProcess"/>
    <dgm:cxn modelId="{0B635C73-613C-477B-B952-086663212DD9}" type="presParOf" srcId="{E24D31CA-C185-43C6-85F9-6941A77666EE}" destId="{1AB1CD64-0AA7-48F9-BF4C-3AE4B08285FE}" srcOrd="1" destOrd="0" presId="urn:microsoft.com/office/officeart/2009/3/layout/StepUp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0287B-82AA-48E7-B206-103943E97E60}" type="doc">
      <dgm:prSet loTypeId="urn:microsoft.com/office/officeart/2005/8/layout/chevron2" loCatId="process" qsTypeId="urn:microsoft.com/office/officeart/2005/8/quickstyle/simple1" qsCatId="simple" csTypeId="urn:microsoft.com/office/officeart/2005/8/colors/accent1_5" csCatId="accent1" phldr="0"/>
      <dgm:spPr/>
      <dgm:t>
        <a:bodyPr/>
        <a:lstStyle/>
        <a:p>
          <a:endParaRPr lang="en-IN"/>
        </a:p>
      </dgm:t>
    </dgm:pt>
    <dgm:pt modelId="{FCD4AFE9-B1A2-4586-BCA0-B11E488F43C9}">
      <dgm:prSet phldrT="[Text]" phldr="1"/>
      <dgm:spPr/>
      <dgm:t>
        <a:bodyPr/>
        <a:lstStyle/>
        <a:p>
          <a:endParaRPr lang="en-IN" dirty="0"/>
        </a:p>
      </dgm:t>
    </dgm:pt>
    <dgm:pt modelId="{D3D129A1-0853-4DEA-B92A-412BB185EAB7}" type="parTrans" cxnId="{96F82134-6127-45C1-8D5D-7C6B9F090FAF}">
      <dgm:prSet/>
      <dgm:spPr/>
      <dgm:t>
        <a:bodyPr/>
        <a:lstStyle/>
        <a:p>
          <a:endParaRPr lang="en-IN"/>
        </a:p>
      </dgm:t>
    </dgm:pt>
    <dgm:pt modelId="{8B273851-8FEA-4A67-906E-32A673271001}" type="sibTrans" cxnId="{96F82134-6127-45C1-8D5D-7C6B9F090FAF}">
      <dgm:prSet/>
      <dgm:spPr/>
      <dgm:t>
        <a:bodyPr/>
        <a:lstStyle/>
        <a:p>
          <a:endParaRPr lang="en-IN"/>
        </a:p>
      </dgm:t>
    </dgm:pt>
    <dgm:pt modelId="{40D8F0DE-F6C4-4191-A2A4-C0C8A83B6BFC}">
      <dgm:prSet phldrT="[Text]" phldr="1"/>
      <dgm:spPr/>
      <dgm:t>
        <a:bodyPr/>
        <a:lstStyle/>
        <a:p>
          <a:endParaRPr lang="en-IN" dirty="0"/>
        </a:p>
      </dgm:t>
    </dgm:pt>
    <dgm:pt modelId="{BA61EB80-B638-46B4-BF6F-C51C27958165}" type="parTrans" cxnId="{CE7784EA-6CEB-4D79-BF82-F1A91E63137C}">
      <dgm:prSet/>
      <dgm:spPr/>
      <dgm:t>
        <a:bodyPr/>
        <a:lstStyle/>
        <a:p>
          <a:endParaRPr lang="en-IN"/>
        </a:p>
      </dgm:t>
    </dgm:pt>
    <dgm:pt modelId="{5E82E892-CACA-4D5F-B29E-87994F59D0BE}" type="sibTrans" cxnId="{CE7784EA-6CEB-4D79-BF82-F1A91E63137C}">
      <dgm:prSet/>
      <dgm:spPr/>
      <dgm:t>
        <a:bodyPr/>
        <a:lstStyle/>
        <a:p>
          <a:endParaRPr lang="en-IN"/>
        </a:p>
      </dgm:t>
    </dgm:pt>
    <dgm:pt modelId="{FEBB52E4-54DA-452A-9D01-9B27D21DFCAA}">
      <dgm:prSet phldrT="[Text]" phldr="1"/>
      <dgm:spPr/>
      <dgm:t>
        <a:bodyPr/>
        <a:lstStyle/>
        <a:p>
          <a:endParaRPr lang="en-IN" dirty="0"/>
        </a:p>
      </dgm:t>
    </dgm:pt>
    <dgm:pt modelId="{2D849D53-1B2D-4F0D-8D00-74F216B70663}" type="parTrans" cxnId="{BC9FD269-CE44-490D-A6D6-5E8B56C8D071}">
      <dgm:prSet/>
      <dgm:spPr/>
      <dgm:t>
        <a:bodyPr/>
        <a:lstStyle/>
        <a:p>
          <a:endParaRPr lang="en-IN"/>
        </a:p>
      </dgm:t>
    </dgm:pt>
    <dgm:pt modelId="{095CD466-3A56-42BD-B3CB-8020F77CE9F2}" type="sibTrans" cxnId="{BC9FD269-CE44-490D-A6D6-5E8B56C8D071}">
      <dgm:prSet/>
      <dgm:spPr/>
      <dgm:t>
        <a:bodyPr/>
        <a:lstStyle/>
        <a:p>
          <a:endParaRPr lang="en-IN"/>
        </a:p>
      </dgm:t>
    </dgm:pt>
    <dgm:pt modelId="{AE2CDA64-EE39-4B0B-8844-AFCD58CC8201}">
      <dgm:prSet phldrT="[Text]" phldr="1"/>
      <dgm:spPr/>
      <dgm:t>
        <a:bodyPr/>
        <a:lstStyle/>
        <a:p>
          <a:endParaRPr lang="en-IN" dirty="0"/>
        </a:p>
      </dgm:t>
    </dgm:pt>
    <dgm:pt modelId="{8A80D113-58F2-4B71-826D-A8751736A653}" type="parTrans" cxnId="{0B1FD0CC-6309-405D-9D56-D560F757F83A}">
      <dgm:prSet/>
      <dgm:spPr/>
      <dgm:t>
        <a:bodyPr/>
        <a:lstStyle/>
        <a:p>
          <a:endParaRPr lang="en-IN"/>
        </a:p>
      </dgm:t>
    </dgm:pt>
    <dgm:pt modelId="{F3B7508C-EE34-4DD2-BEE1-4F1F531DB8B3}" type="sibTrans" cxnId="{0B1FD0CC-6309-405D-9D56-D560F757F83A}">
      <dgm:prSet/>
      <dgm:spPr/>
      <dgm:t>
        <a:bodyPr/>
        <a:lstStyle/>
        <a:p>
          <a:endParaRPr lang="en-IN"/>
        </a:p>
      </dgm:t>
    </dgm:pt>
    <dgm:pt modelId="{E94471B3-5B9A-4904-A20F-B11D695B8231}">
      <dgm:prSet phldrT="[Text]" phldr="1"/>
      <dgm:spPr/>
      <dgm:t>
        <a:bodyPr/>
        <a:lstStyle/>
        <a:p>
          <a:endParaRPr lang="en-IN" dirty="0"/>
        </a:p>
      </dgm:t>
    </dgm:pt>
    <dgm:pt modelId="{1E4DFF4D-55B7-4172-AED7-0983DA29E29B}" type="parTrans" cxnId="{CBF7544A-3E41-4C26-A126-294E8CB148E8}">
      <dgm:prSet/>
      <dgm:spPr/>
      <dgm:t>
        <a:bodyPr/>
        <a:lstStyle/>
        <a:p>
          <a:endParaRPr lang="en-IN"/>
        </a:p>
      </dgm:t>
    </dgm:pt>
    <dgm:pt modelId="{488425FF-DA25-4C3C-9E51-EA396F75B973}" type="sibTrans" cxnId="{CBF7544A-3E41-4C26-A126-294E8CB148E8}">
      <dgm:prSet/>
      <dgm:spPr/>
      <dgm:t>
        <a:bodyPr/>
        <a:lstStyle/>
        <a:p>
          <a:endParaRPr lang="en-IN"/>
        </a:p>
      </dgm:t>
    </dgm:pt>
    <dgm:pt modelId="{0565A64B-47A9-4420-97BC-4AE7A78F1422}">
      <dgm:prSet phldrT="[Text]" phldr="1"/>
      <dgm:spPr/>
      <dgm:t>
        <a:bodyPr/>
        <a:lstStyle/>
        <a:p>
          <a:endParaRPr lang="en-IN" dirty="0"/>
        </a:p>
      </dgm:t>
    </dgm:pt>
    <dgm:pt modelId="{7D51D10E-F46A-49A9-890D-D5C663363CF4}" type="parTrans" cxnId="{CD07B617-EE65-491E-8D4F-FC2C68D37208}">
      <dgm:prSet/>
      <dgm:spPr/>
      <dgm:t>
        <a:bodyPr/>
        <a:lstStyle/>
        <a:p>
          <a:endParaRPr lang="en-IN"/>
        </a:p>
      </dgm:t>
    </dgm:pt>
    <dgm:pt modelId="{5386CA12-58D0-4104-B15C-F14304796A5F}" type="sibTrans" cxnId="{CD07B617-EE65-491E-8D4F-FC2C68D37208}">
      <dgm:prSet/>
      <dgm:spPr/>
      <dgm:t>
        <a:bodyPr/>
        <a:lstStyle/>
        <a:p>
          <a:endParaRPr lang="en-IN"/>
        </a:p>
      </dgm:t>
    </dgm:pt>
    <dgm:pt modelId="{03C6D252-EBF5-47AB-8390-52065F6947AB}">
      <dgm:prSet phldrT="[Text]" phldr="1"/>
      <dgm:spPr/>
      <dgm:t>
        <a:bodyPr/>
        <a:lstStyle/>
        <a:p>
          <a:endParaRPr lang="en-IN" dirty="0"/>
        </a:p>
      </dgm:t>
    </dgm:pt>
    <dgm:pt modelId="{3823F955-DDC5-473D-96A1-1C423B4D3BFA}" type="parTrans" cxnId="{8E561CEB-CAEA-4ECE-BF41-DE23613CBBEE}">
      <dgm:prSet/>
      <dgm:spPr/>
      <dgm:t>
        <a:bodyPr/>
        <a:lstStyle/>
        <a:p>
          <a:endParaRPr lang="en-IN"/>
        </a:p>
      </dgm:t>
    </dgm:pt>
    <dgm:pt modelId="{152B404B-376F-42BA-944C-8F1807DDEF1B}" type="sibTrans" cxnId="{8E561CEB-CAEA-4ECE-BF41-DE23613CBBEE}">
      <dgm:prSet/>
      <dgm:spPr/>
      <dgm:t>
        <a:bodyPr/>
        <a:lstStyle/>
        <a:p>
          <a:endParaRPr lang="en-IN"/>
        </a:p>
      </dgm:t>
    </dgm:pt>
    <dgm:pt modelId="{344245F9-D5B3-46D3-A581-13D1B7C3FE26}">
      <dgm:prSet phldrT="[Text]" phldr="1"/>
      <dgm:spPr/>
      <dgm:t>
        <a:bodyPr/>
        <a:lstStyle/>
        <a:p>
          <a:endParaRPr lang="en-IN" dirty="0"/>
        </a:p>
      </dgm:t>
    </dgm:pt>
    <dgm:pt modelId="{296727B8-AF91-4796-B0D8-4DB36569000F}" type="parTrans" cxnId="{36ED7E1C-CD20-4F99-AE6D-DD9FC9D306CC}">
      <dgm:prSet/>
      <dgm:spPr/>
      <dgm:t>
        <a:bodyPr/>
        <a:lstStyle/>
        <a:p>
          <a:endParaRPr lang="en-IN"/>
        </a:p>
      </dgm:t>
    </dgm:pt>
    <dgm:pt modelId="{EF828745-FC97-4966-9338-F33EFB2DF841}" type="sibTrans" cxnId="{36ED7E1C-CD20-4F99-AE6D-DD9FC9D306CC}">
      <dgm:prSet/>
      <dgm:spPr/>
      <dgm:t>
        <a:bodyPr/>
        <a:lstStyle/>
        <a:p>
          <a:endParaRPr lang="en-IN"/>
        </a:p>
      </dgm:t>
    </dgm:pt>
    <dgm:pt modelId="{9ADA88DE-B5D6-4D32-AD21-FB9E6BA86CB8}">
      <dgm:prSet phldrT="[Text]" phldr="1"/>
      <dgm:spPr/>
      <dgm:t>
        <a:bodyPr/>
        <a:lstStyle/>
        <a:p>
          <a:endParaRPr lang="en-IN" dirty="0"/>
        </a:p>
      </dgm:t>
    </dgm:pt>
    <dgm:pt modelId="{FDB2AEC9-B898-4817-A623-AE66561216F1}" type="parTrans" cxnId="{980F5F49-E79C-4162-AA33-D5043FDA81CF}">
      <dgm:prSet/>
      <dgm:spPr/>
      <dgm:t>
        <a:bodyPr/>
        <a:lstStyle/>
        <a:p>
          <a:endParaRPr lang="en-IN"/>
        </a:p>
      </dgm:t>
    </dgm:pt>
    <dgm:pt modelId="{60D3B545-347E-4EDE-9B45-49F90EA2FA0F}" type="sibTrans" cxnId="{980F5F49-E79C-4162-AA33-D5043FDA81CF}">
      <dgm:prSet/>
      <dgm:spPr/>
      <dgm:t>
        <a:bodyPr/>
        <a:lstStyle/>
        <a:p>
          <a:endParaRPr lang="en-IN"/>
        </a:p>
      </dgm:t>
    </dgm:pt>
    <dgm:pt modelId="{B4779AC9-FBB7-4D50-9A2A-6082240E6A6B}" type="pres">
      <dgm:prSet presAssocID="{0450287B-82AA-48E7-B206-103943E97E60}" presName="linearFlow" presStyleCnt="0">
        <dgm:presLayoutVars>
          <dgm:dir/>
          <dgm:animLvl val="lvl"/>
          <dgm:resizeHandles val="exact"/>
        </dgm:presLayoutVars>
      </dgm:prSet>
      <dgm:spPr/>
    </dgm:pt>
    <dgm:pt modelId="{E45FE6C6-EC24-4C30-8035-A77B167157D1}" type="pres">
      <dgm:prSet presAssocID="{FCD4AFE9-B1A2-4586-BCA0-B11E488F43C9}" presName="composite" presStyleCnt="0"/>
      <dgm:spPr/>
    </dgm:pt>
    <dgm:pt modelId="{D9B245D0-4162-4D2F-A4F7-38781F92B848}" type="pres">
      <dgm:prSet presAssocID="{FCD4AFE9-B1A2-4586-BCA0-B11E488F43C9}" presName="parentText" presStyleLbl="alignNode1" presStyleIdx="0" presStyleCnt="3">
        <dgm:presLayoutVars>
          <dgm:chMax val="1"/>
          <dgm:bulletEnabled val="1"/>
        </dgm:presLayoutVars>
      </dgm:prSet>
      <dgm:spPr/>
    </dgm:pt>
    <dgm:pt modelId="{F3FDDEBA-1823-4EED-968A-3CAACCC23F81}" type="pres">
      <dgm:prSet presAssocID="{FCD4AFE9-B1A2-4586-BCA0-B11E488F43C9}" presName="descendantText" presStyleLbl="alignAcc1" presStyleIdx="0" presStyleCnt="3">
        <dgm:presLayoutVars>
          <dgm:bulletEnabled val="1"/>
        </dgm:presLayoutVars>
      </dgm:prSet>
      <dgm:spPr/>
    </dgm:pt>
    <dgm:pt modelId="{2D482F62-A8DD-4B31-A94A-CA1AC2B12ACF}" type="pres">
      <dgm:prSet presAssocID="{8B273851-8FEA-4A67-906E-32A673271001}" presName="sp" presStyleCnt="0"/>
      <dgm:spPr/>
    </dgm:pt>
    <dgm:pt modelId="{CA646C0F-8072-4BFC-8961-D43AA9CF6A40}" type="pres">
      <dgm:prSet presAssocID="{AE2CDA64-EE39-4B0B-8844-AFCD58CC8201}" presName="composite" presStyleCnt="0"/>
      <dgm:spPr/>
    </dgm:pt>
    <dgm:pt modelId="{B7F52D9A-63A0-421C-B58B-F1ED015B2332}" type="pres">
      <dgm:prSet presAssocID="{AE2CDA64-EE39-4B0B-8844-AFCD58CC8201}" presName="parentText" presStyleLbl="alignNode1" presStyleIdx="1" presStyleCnt="3">
        <dgm:presLayoutVars>
          <dgm:chMax val="1"/>
          <dgm:bulletEnabled val="1"/>
        </dgm:presLayoutVars>
      </dgm:prSet>
      <dgm:spPr/>
    </dgm:pt>
    <dgm:pt modelId="{512650F8-7D43-4B4E-B1A0-45F0DA74C12B}" type="pres">
      <dgm:prSet presAssocID="{AE2CDA64-EE39-4B0B-8844-AFCD58CC8201}" presName="descendantText" presStyleLbl="alignAcc1" presStyleIdx="1" presStyleCnt="3">
        <dgm:presLayoutVars>
          <dgm:bulletEnabled val="1"/>
        </dgm:presLayoutVars>
      </dgm:prSet>
      <dgm:spPr/>
    </dgm:pt>
    <dgm:pt modelId="{6D2E4445-B206-4378-8539-D4530B2BB745}" type="pres">
      <dgm:prSet presAssocID="{F3B7508C-EE34-4DD2-BEE1-4F1F531DB8B3}" presName="sp" presStyleCnt="0"/>
      <dgm:spPr/>
    </dgm:pt>
    <dgm:pt modelId="{C364503A-12CE-485A-BC5D-55E78502D7CE}" type="pres">
      <dgm:prSet presAssocID="{03C6D252-EBF5-47AB-8390-52065F6947AB}" presName="composite" presStyleCnt="0"/>
      <dgm:spPr/>
    </dgm:pt>
    <dgm:pt modelId="{A109A89A-59C9-4EF3-A318-94810B8FCB0F}" type="pres">
      <dgm:prSet presAssocID="{03C6D252-EBF5-47AB-8390-52065F6947AB}" presName="parentText" presStyleLbl="alignNode1" presStyleIdx="2" presStyleCnt="3">
        <dgm:presLayoutVars>
          <dgm:chMax val="1"/>
          <dgm:bulletEnabled val="1"/>
        </dgm:presLayoutVars>
      </dgm:prSet>
      <dgm:spPr/>
    </dgm:pt>
    <dgm:pt modelId="{8BC126CC-31B5-407E-811C-7B0CD1E6E104}" type="pres">
      <dgm:prSet presAssocID="{03C6D252-EBF5-47AB-8390-52065F6947AB}" presName="descendantText" presStyleLbl="alignAcc1" presStyleIdx="2" presStyleCnt="3">
        <dgm:presLayoutVars>
          <dgm:bulletEnabled val="1"/>
        </dgm:presLayoutVars>
      </dgm:prSet>
      <dgm:spPr/>
    </dgm:pt>
  </dgm:ptLst>
  <dgm:cxnLst>
    <dgm:cxn modelId="{CD07B617-EE65-491E-8D4F-FC2C68D37208}" srcId="{AE2CDA64-EE39-4B0B-8844-AFCD58CC8201}" destId="{0565A64B-47A9-4420-97BC-4AE7A78F1422}" srcOrd="1" destOrd="0" parTransId="{7D51D10E-F46A-49A9-890D-D5C663363CF4}" sibTransId="{5386CA12-58D0-4104-B15C-F14304796A5F}"/>
    <dgm:cxn modelId="{D9EA5618-1700-426E-8438-CEB588D55F1D}" type="presOf" srcId="{344245F9-D5B3-46D3-A581-13D1B7C3FE26}" destId="{8BC126CC-31B5-407E-811C-7B0CD1E6E104}" srcOrd="0" destOrd="0" presId="urn:microsoft.com/office/officeart/2005/8/layout/chevron2"/>
    <dgm:cxn modelId="{36ED7E1C-CD20-4F99-AE6D-DD9FC9D306CC}" srcId="{03C6D252-EBF5-47AB-8390-52065F6947AB}" destId="{344245F9-D5B3-46D3-A581-13D1B7C3FE26}" srcOrd="0" destOrd="0" parTransId="{296727B8-AF91-4796-B0D8-4DB36569000F}" sibTransId="{EF828745-FC97-4966-9338-F33EFB2DF841}"/>
    <dgm:cxn modelId="{96F82134-6127-45C1-8D5D-7C6B9F090FAF}" srcId="{0450287B-82AA-48E7-B206-103943E97E60}" destId="{FCD4AFE9-B1A2-4586-BCA0-B11E488F43C9}" srcOrd="0" destOrd="0" parTransId="{D3D129A1-0853-4DEA-B92A-412BB185EAB7}" sibTransId="{8B273851-8FEA-4A67-906E-32A673271001}"/>
    <dgm:cxn modelId="{61C71D38-916C-4850-892A-797BB61CCD73}" type="presOf" srcId="{AE2CDA64-EE39-4B0B-8844-AFCD58CC8201}" destId="{B7F52D9A-63A0-421C-B58B-F1ED015B2332}" srcOrd="0" destOrd="0" presId="urn:microsoft.com/office/officeart/2005/8/layout/chevron2"/>
    <dgm:cxn modelId="{C827F15E-E97F-41E6-8C79-6B6B79E31528}" type="presOf" srcId="{0450287B-82AA-48E7-B206-103943E97E60}" destId="{B4779AC9-FBB7-4D50-9A2A-6082240E6A6B}" srcOrd="0" destOrd="0" presId="urn:microsoft.com/office/officeart/2005/8/layout/chevron2"/>
    <dgm:cxn modelId="{980F5F49-E79C-4162-AA33-D5043FDA81CF}" srcId="{03C6D252-EBF5-47AB-8390-52065F6947AB}" destId="{9ADA88DE-B5D6-4D32-AD21-FB9E6BA86CB8}" srcOrd="1" destOrd="0" parTransId="{FDB2AEC9-B898-4817-A623-AE66561216F1}" sibTransId="{60D3B545-347E-4EDE-9B45-49F90EA2FA0F}"/>
    <dgm:cxn modelId="{BC9FD269-CE44-490D-A6D6-5E8B56C8D071}" srcId="{FCD4AFE9-B1A2-4586-BCA0-B11E488F43C9}" destId="{FEBB52E4-54DA-452A-9D01-9B27D21DFCAA}" srcOrd="1" destOrd="0" parTransId="{2D849D53-1B2D-4F0D-8D00-74F216B70663}" sibTransId="{095CD466-3A56-42BD-B3CB-8020F77CE9F2}"/>
    <dgm:cxn modelId="{CBF7544A-3E41-4C26-A126-294E8CB148E8}" srcId="{AE2CDA64-EE39-4B0B-8844-AFCD58CC8201}" destId="{E94471B3-5B9A-4904-A20F-B11D695B8231}" srcOrd="0" destOrd="0" parTransId="{1E4DFF4D-55B7-4172-AED7-0983DA29E29B}" sibTransId="{488425FF-DA25-4C3C-9E51-EA396F75B973}"/>
    <dgm:cxn modelId="{DB45C66C-E32A-4CA8-9C5C-E4BFBA79BC39}" type="presOf" srcId="{FCD4AFE9-B1A2-4586-BCA0-B11E488F43C9}" destId="{D9B245D0-4162-4D2F-A4F7-38781F92B848}" srcOrd="0" destOrd="0" presId="urn:microsoft.com/office/officeart/2005/8/layout/chevron2"/>
    <dgm:cxn modelId="{BEAF3D6D-4BE5-4684-BE95-76C1E66DBFB9}" type="presOf" srcId="{40D8F0DE-F6C4-4191-A2A4-C0C8A83B6BFC}" destId="{F3FDDEBA-1823-4EED-968A-3CAACCC23F81}" srcOrd="0" destOrd="0" presId="urn:microsoft.com/office/officeart/2005/8/layout/chevron2"/>
    <dgm:cxn modelId="{95242553-32AE-45B0-AA82-2C49B2F1D6B9}" type="presOf" srcId="{0565A64B-47A9-4420-97BC-4AE7A78F1422}" destId="{512650F8-7D43-4B4E-B1A0-45F0DA74C12B}" srcOrd="0" destOrd="1" presId="urn:microsoft.com/office/officeart/2005/8/layout/chevron2"/>
    <dgm:cxn modelId="{C9E49998-D26A-4534-A369-60BB20114B6D}" type="presOf" srcId="{FEBB52E4-54DA-452A-9D01-9B27D21DFCAA}" destId="{F3FDDEBA-1823-4EED-968A-3CAACCC23F81}" srcOrd="0" destOrd="1" presId="urn:microsoft.com/office/officeart/2005/8/layout/chevron2"/>
    <dgm:cxn modelId="{0B1FD0CC-6309-405D-9D56-D560F757F83A}" srcId="{0450287B-82AA-48E7-B206-103943E97E60}" destId="{AE2CDA64-EE39-4B0B-8844-AFCD58CC8201}" srcOrd="1" destOrd="0" parTransId="{8A80D113-58F2-4B71-826D-A8751736A653}" sibTransId="{F3B7508C-EE34-4DD2-BEE1-4F1F531DB8B3}"/>
    <dgm:cxn modelId="{BBE0E6D0-3823-4441-9BD4-2D280FCC7414}" type="presOf" srcId="{E94471B3-5B9A-4904-A20F-B11D695B8231}" destId="{512650F8-7D43-4B4E-B1A0-45F0DA74C12B}" srcOrd="0" destOrd="0" presId="urn:microsoft.com/office/officeart/2005/8/layout/chevron2"/>
    <dgm:cxn modelId="{261C5DDD-5A1A-4DDD-8257-F002B0647A0E}" type="presOf" srcId="{9ADA88DE-B5D6-4D32-AD21-FB9E6BA86CB8}" destId="{8BC126CC-31B5-407E-811C-7B0CD1E6E104}" srcOrd="0" destOrd="1" presId="urn:microsoft.com/office/officeart/2005/8/layout/chevron2"/>
    <dgm:cxn modelId="{1DB4F8E1-84BC-4CAB-917F-D221726B70B1}" type="presOf" srcId="{03C6D252-EBF5-47AB-8390-52065F6947AB}" destId="{A109A89A-59C9-4EF3-A318-94810B8FCB0F}" srcOrd="0" destOrd="0" presId="urn:microsoft.com/office/officeart/2005/8/layout/chevron2"/>
    <dgm:cxn modelId="{CE7784EA-6CEB-4D79-BF82-F1A91E63137C}" srcId="{FCD4AFE9-B1A2-4586-BCA0-B11E488F43C9}" destId="{40D8F0DE-F6C4-4191-A2A4-C0C8A83B6BFC}" srcOrd="0" destOrd="0" parTransId="{BA61EB80-B638-46B4-BF6F-C51C27958165}" sibTransId="{5E82E892-CACA-4D5F-B29E-87994F59D0BE}"/>
    <dgm:cxn modelId="{8E561CEB-CAEA-4ECE-BF41-DE23613CBBEE}" srcId="{0450287B-82AA-48E7-B206-103943E97E60}" destId="{03C6D252-EBF5-47AB-8390-52065F6947AB}" srcOrd="2" destOrd="0" parTransId="{3823F955-DDC5-473D-96A1-1C423B4D3BFA}" sibTransId="{152B404B-376F-42BA-944C-8F1807DDEF1B}"/>
    <dgm:cxn modelId="{F0677E22-D476-45B6-840A-795B3A2153AC}" type="presParOf" srcId="{B4779AC9-FBB7-4D50-9A2A-6082240E6A6B}" destId="{E45FE6C6-EC24-4C30-8035-A77B167157D1}" srcOrd="0" destOrd="0" presId="urn:microsoft.com/office/officeart/2005/8/layout/chevron2"/>
    <dgm:cxn modelId="{5E9FB2B1-B43B-4CF4-AA3A-B8E7E1861B80}" type="presParOf" srcId="{E45FE6C6-EC24-4C30-8035-A77B167157D1}" destId="{D9B245D0-4162-4D2F-A4F7-38781F92B848}" srcOrd="0" destOrd="0" presId="urn:microsoft.com/office/officeart/2005/8/layout/chevron2"/>
    <dgm:cxn modelId="{5EA777CD-EF02-4F9C-9B7D-FD9A546D75ED}" type="presParOf" srcId="{E45FE6C6-EC24-4C30-8035-A77B167157D1}" destId="{F3FDDEBA-1823-4EED-968A-3CAACCC23F81}" srcOrd="1" destOrd="0" presId="urn:microsoft.com/office/officeart/2005/8/layout/chevron2"/>
    <dgm:cxn modelId="{EE3EFCDB-EB02-4D09-AEE3-65A72A6E5E27}" type="presParOf" srcId="{B4779AC9-FBB7-4D50-9A2A-6082240E6A6B}" destId="{2D482F62-A8DD-4B31-A94A-CA1AC2B12ACF}" srcOrd="1" destOrd="0" presId="urn:microsoft.com/office/officeart/2005/8/layout/chevron2"/>
    <dgm:cxn modelId="{DF3ECD53-2493-4A17-A02D-999B1409F500}" type="presParOf" srcId="{B4779AC9-FBB7-4D50-9A2A-6082240E6A6B}" destId="{CA646C0F-8072-4BFC-8961-D43AA9CF6A40}" srcOrd="2" destOrd="0" presId="urn:microsoft.com/office/officeart/2005/8/layout/chevron2"/>
    <dgm:cxn modelId="{C084031F-360E-422C-88BB-7D219A851293}" type="presParOf" srcId="{CA646C0F-8072-4BFC-8961-D43AA9CF6A40}" destId="{B7F52D9A-63A0-421C-B58B-F1ED015B2332}" srcOrd="0" destOrd="0" presId="urn:microsoft.com/office/officeart/2005/8/layout/chevron2"/>
    <dgm:cxn modelId="{78BD482D-0CC3-45CD-871A-5AE56368FCB6}" type="presParOf" srcId="{CA646C0F-8072-4BFC-8961-D43AA9CF6A40}" destId="{512650F8-7D43-4B4E-B1A0-45F0DA74C12B}" srcOrd="1" destOrd="0" presId="urn:microsoft.com/office/officeart/2005/8/layout/chevron2"/>
    <dgm:cxn modelId="{F4013839-6DCB-45BE-93FF-36BF581D2D53}" type="presParOf" srcId="{B4779AC9-FBB7-4D50-9A2A-6082240E6A6B}" destId="{6D2E4445-B206-4378-8539-D4530B2BB745}" srcOrd="3" destOrd="0" presId="urn:microsoft.com/office/officeart/2005/8/layout/chevron2"/>
    <dgm:cxn modelId="{E2F1BE0E-DBF5-47FA-B4AE-B8F9315E8A1D}" type="presParOf" srcId="{B4779AC9-FBB7-4D50-9A2A-6082240E6A6B}" destId="{C364503A-12CE-485A-BC5D-55E78502D7CE}" srcOrd="4" destOrd="0" presId="urn:microsoft.com/office/officeart/2005/8/layout/chevron2"/>
    <dgm:cxn modelId="{5502DB81-7D30-4DBA-88D7-89C05C1538F9}" type="presParOf" srcId="{C364503A-12CE-485A-BC5D-55E78502D7CE}" destId="{A109A89A-59C9-4EF3-A318-94810B8FCB0F}" srcOrd="0" destOrd="0" presId="urn:microsoft.com/office/officeart/2005/8/layout/chevron2"/>
    <dgm:cxn modelId="{29079AB5-2B69-4A46-B46B-5F7113D1F52C}" type="presParOf" srcId="{C364503A-12CE-485A-BC5D-55E78502D7CE}" destId="{8BC126CC-31B5-407E-811C-7B0CD1E6E104}"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D5040-CABE-4066-B948-9A30F648533A}">
      <dsp:nvSpPr>
        <dsp:cNvPr id="0" name=""/>
        <dsp:cNvSpPr/>
      </dsp:nvSpPr>
      <dsp:spPr>
        <a:xfrm rot="5400000">
          <a:off x="173444" y="751672"/>
          <a:ext cx="522320" cy="8691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1C846-19CF-4C47-9F1F-BD89CE09CBC7}">
      <dsp:nvSpPr>
        <dsp:cNvPr id="0" name=""/>
        <dsp:cNvSpPr/>
      </dsp:nvSpPr>
      <dsp:spPr>
        <a:xfrm>
          <a:off x="86256" y="1011355"/>
          <a:ext cx="784655" cy="6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IN" sz="1900" kern="1200" dirty="0"/>
        </a:p>
      </dsp:txBody>
      <dsp:txXfrm>
        <a:off x="86256" y="1011355"/>
        <a:ext cx="784655" cy="687796"/>
      </dsp:txXfrm>
    </dsp:sp>
    <dsp:sp modelId="{7299E73E-5C6D-4BCF-87BC-6CD5BD000EE3}">
      <dsp:nvSpPr>
        <dsp:cNvPr id="0" name=""/>
        <dsp:cNvSpPr/>
      </dsp:nvSpPr>
      <dsp:spPr>
        <a:xfrm>
          <a:off x="722863" y="687686"/>
          <a:ext cx="148048" cy="14804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864BE-5C7F-41A2-A2EC-EE4B5CAE8EED}">
      <dsp:nvSpPr>
        <dsp:cNvPr id="0" name=""/>
        <dsp:cNvSpPr/>
      </dsp:nvSpPr>
      <dsp:spPr>
        <a:xfrm rot="5400000">
          <a:off x="1134016" y="513977"/>
          <a:ext cx="522320" cy="8691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2C111-03AF-4298-8FF4-9FB027E1114C}">
      <dsp:nvSpPr>
        <dsp:cNvPr id="0" name=""/>
        <dsp:cNvSpPr/>
      </dsp:nvSpPr>
      <dsp:spPr>
        <a:xfrm>
          <a:off x="1046827" y="773660"/>
          <a:ext cx="784655" cy="6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IN" sz="1900" kern="1200" dirty="0"/>
        </a:p>
      </dsp:txBody>
      <dsp:txXfrm>
        <a:off x="1046827" y="773660"/>
        <a:ext cx="784655" cy="687796"/>
      </dsp:txXfrm>
    </dsp:sp>
    <dsp:sp modelId="{D6B6410F-ED37-4CA4-8530-1744014CB8A4}">
      <dsp:nvSpPr>
        <dsp:cNvPr id="0" name=""/>
        <dsp:cNvSpPr/>
      </dsp:nvSpPr>
      <dsp:spPr>
        <a:xfrm>
          <a:off x="1683435" y="449991"/>
          <a:ext cx="148048" cy="14804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AA564-6752-4F6A-8A58-D36F4D529C7E}">
      <dsp:nvSpPr>
        <dsp:cNvPr id="0" name=""/>
        <dsp:cNvSpPr/>
      </dsp:nvSpPr>
      <dsp:spPr>
        <a:xfrm rot="5400000">
          <a:off x="2094587" y="276283"/>
          <a:ext cx="522320" cy="86913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1CD64-0AA7-48F9-BF4C-3AE4B08285FE}">
      <dsp:nvSpPr>
        <dsp:cNvPr id="0" name=""/>
        <dsp:cNvSpPr/>
      </dsp:nvSpPr>
      <dsp:spPr>
        <a:xfrm>
          <a:off x="2007399" y="535966"/>
          <a:ext cx="784655" cy="6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IN" sz="1900" kern="1200" dirty="0"/>
        </a:p>
      </dsp:txBody>
      <dsp:txXfrm>
        <a:off x="2007399" y="535966"/>
        <a:ext cx="784655" cy="687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D5040-CABE-4066-B948-9A30F648533A}">
      <dsp:nvSpPr>
        <dsp:cNvPr id="0" name=""/>
        <dsp:cNvSpPr/>
      </dsp:nvSpPr>
      <dsp:spPr>
        <a:xfrm rot="5400000">
          <a:off x="173444" y="751672"/>
          <a:ext cx="522320" cy="86913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61C846-19CF-4C47-9F1F-BD89CE09CBC7}">
      <dsp:nvSpPr>
        <dsp:cNvPr id="0" name=""/>
        <dsp:cNvSpPr/>
      </dsp:nvSpPr>
      <dsp:spPr>
        <a:xfrm>
          <a:off x="86256" y="1011355"/>
          <a:ext cx="784655" cy="6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IN" sz="1900" kern="1200" dirty="0"/>
        </a:p>
      </dsp:txBody>
      <dsp:txXfrm>
        <a:off x="86256" y="1011355"/>
        <a:ext cx="784655" cy="687796"/>
      </dsp:txXfrm>
    </dsp:sp>
    <dsp:sp modelId="{7299E73E-5C6D-4BCF-87BC-6CD5BD000EE3}">
      <dsp:nvSpPr>
        <dsp:cNvPr id="0" name=""/>
        <dsp:cNvSpPr/>
      </dsp:nvSpPr>
      <dsp:spPr>
        <a:xfrm>
          <a:off x="722863" y="687686"/>
          <a:ext cx="148048" cy="14804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864BE-5C7F-41A2-A2EC-EE4B5CAE8EED}">
      <dsp:nvSpPr>
        <dsp:cNvPr id="0" name=""/>
        <dsp:cNvSpPr/>
      </dsp:nvSpPr>
      <dsp:spPr>
        <a:xfrm rot="5400000">
          <a:off x="1134016" y="513977"/>
          <a:ext cx="522320" cy="86913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2C111-03AF-4298-8FF4-9FB027E1114C}">
      <dsp:nvSpPr>
        <dsp:cNvPr id="0" name=""/>
        <dsp:cNvSpPr/>
      </dsp:nvSpPr>
      <dsp:spPr>
        <a:xfrm>
          <a:off x="1046827" y="773660"/>
          <a:ext cx="784655" cy="6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IN" sz="1900" kern="1200" dirty="0"/>
        </a:p>
      </dsp:txBody>
      <dsp:txXfrm>
        <a:off x="1046827" y="773660"/>
        <a:ext cx="784655" cy="687796"/>
      </dsp:txXfrm>
    </dsp:sp>
    <dsp:sp modelId="{D6B6410F-ED37-4CA4-8530-1744014CB8A4}">
      <dsp:nvSpPr>
        <dsp:cNvPr id="0" name=""/>
        <dsp:cNvSpPr/>
      </dsp:nvSpPr>
      <dsp:spPr>
        <a:xfrm>
          <a:off x="1683435" y="449991"/>
          <a:ext cx="148048" cy="14804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AA564-6752-4F6A-8A58-D36F4D529C7E}">
      <dsp:nvSpPr>
        <dsp:cNvPr id="0" name=""/>
        <dsp:cNvSpPr/>
      </dsp:nvSpPr>
      <dsp:spPr>
        <a:xfrm rot="5400000">
          <a:off x="2094587" y="276283"/>
          <a:ext cx="522320" cy="86913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1CD64-0AA7-48F9-BF4C-3AE4B08285FE}">
      <dsp:nvSpPr>
        <dsp:cNvPr id="0" name=""/>
        <dsp:cNvSpPr/>
      </dsp:nvSpPr>
      <dsp:spPr>
        <a:xfrm>
          <a:off x="2007399" y="535966"/>
          <a:ext cx="784655" cy="687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endParaRPr lang="en-IN" sz="1900" kern="1200" dirty="0"/>
        </a:p>
      </dsp:txBody>
      <dsp:txXfrm>
        <a:off x="2007399" y="535966"/>
        <a:ext cx="784655" cy="687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245D0-4162-4D2F-A4F7-38781F92B848}">
      <dsp:nvSpPr>
        <dsp:cNvPr id="0" name=""/>
        <dsp:cNvSpPr/>
      </dsp:nvSpPr>
      <dsp:spPr>
        <a:xfrm rot="5400000">
          <a:off x="-134950" y="135816"/>
          <a:ext cx="899670" cy="629769"/>
        </a:xfrm>
        <a:prstGeom prst="chevron">
          <a:avLst/>
        </a:prstGeom>
        <a:solidFill>
          <a:schemeClr val="accen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315751"/>
        <a:ext cx="629769" cy="269901"/>
      </dsp:txXfrm>
    </dsp:sp>
    <dsp:sp modelId="{F3FDDEBA-1823-4EED-968A-3CAACCC23F81}">
      <dsp:nvSpPr>
        <dsp:cNvPr id="0" name=""/>
        <dsp:cNvSpPr/>
      </dsp:nvSpPr>
      <dsp:spPr>
        <a:xfrm rot="5400000">
          <a:off x="1592212" y="-961578"/>
          <a:ext cx="584785" cy="2509672"/>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IN" sz="2100" kern="1200" dirty="0"/>
        </a:p>
        <a:p>
          <a:pPr marL="228600" lvl="1" indent="-228600" algn="l" defTabSz="933450">
            <a:lnSpc>
              <a:spcPct val="90000"/>
            </a:lnSpc>
            <a:spcBef>
              <a:spcPct val="0"/>
            </a:spcBef>
            <a:spcAft>
              <a:spcPct val="15000"/>
            </a:spcAft>
            <a:buChar char="•"/>
          </a:pPr>
          <a:endParaRPr lang="en-IN" sz="2100" kern="1200" dirty="0"/>
        </a:p>
      </dsp:txBody>
      <dsp:txXfrm rot="-5400000">
        <a:off x="629769" y="29412"/>
        <a:ext cx="2481125" cy="527691"/>
      </dsp:txXfrm>
    </dsp:sp>
    <dsp:sp modelId="{B7F52D9A-63A0-421C-B58B-F1ED015B2332}">
      <dsp:nvSpPr>
        <dsp:cNvPr id="0" name=""/>
        <dsp:cNvSpPr/>
      </dsp:nvSpPr>
      <dsp:spPr>
        <a:xfrm rot="5400000">
          <a:off x="-134950" y="823882"/>
          <a:ext cx="899670" cy="629769"/>
        </a:xfrm>
        <a:prstGeom prst="chevron">
          <a:avLst/>
        </a:prstGeom>
        <a:solidFill>
          <a:schemeClr val="accent1">
            <a:alpha val="90000"/>
            <a:hueOff val="0"/>
            <a:satOff val="0"/>
            <a:lumOff val="0"/>
            <a:alphaOff val="-2000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1003817"/>
        <a:ext cx="629769" cy="269901"/>
      </dsp:txXfrm>
    </dsp:sp>
    <dsp:sp modelId="{512650F8-7D43-4B4E-B1A0-45F0DA74C12B}">
      <dsp:nvSpPr>
        <dsp:cNvPr id="0" name=""/>
        <dsp:cNvSpPr/>
      </dsp:nvSpPr>
      <dsp:spPr>
        <a:xfrm rot="5400000">
          <a:off x="1592212" y="-273511"/>
          <a:ext cx="584785" cy="2509672"/>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IN" sz="2100" kern="1200" dirty="0"/>
        </a:p>
        <a:p>
          <a:pPr marL="228600" lvl="1" indent="-228600" algn="l" defTabSz="933450">
            <a:lnSpc>
              <a:spcPct val="90000"/>
            </a:lnSpc>
            <a:spcBef>
              <a:spcPct val="0"/>
            </a:spcBef>
            <a:spcAft>
              <a:spcPct val="15000"/>
            </a:spcAft>
            <a:buChar char="•"/>
          </a:pPr>
          <a:endParaRPr lang="en-IN" sz="2100" kern="1200" dirty="0"/>
        </a:p>
      </dsp:txBody>
      <dsp:txXfrm rot="-5400000">
        <a:off x="629769" y="717479"/>
        <a:ext cx="2481125" cy="527691"/>
      </dsp:txXfrm>
    </dsp:sp>
    <dsp:sp modelId="{A109A89A-59C9-4EF3-A318-94810B8FCB0F}">
      <dsp:nvSpPr>
        <dsp:cNvPr id="0" name=""/>
        <dsp:cNvSpPr/>
      </dsp:nvSpPr>
      <dsp:spPr>
        <a:xfrm rot="5400000">
          <a:off x="-134950" y="1511948"/>
          <a:ext cx="899670" cy="629769"/>
        </a:xfrm>
        <a:prstGeom prst="chevron">
          <a:avLst/>
        </a:prstGeom>
        <a:solidFill>
          <a:schemeClr val="accent1">
            <a:alpha val="90000"/>
            <a:hueOff val="0"/>
            <a:satOff val="0"/>
            <a:lumOff val="0"/>
            <a:alphaOff val="-4000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endParaRPr lang="en-IN" sz="1900" kern="1200" dirty="0"/>
        </a:p>
      </dsp:txBody>
      <dsp:txXfrm rot="-5400000">
        <a:off x="1" y="1691883"/>
        <a:ext cx="629769" cy="269901"/>
      </dsp:txXfrm>
    </dsp:sp>
    <dsp:sp modelId="{8BC126CC-31B5-407E-811C-7B0CD1E6E104}">
      <dsp:nvSpPr>
        <dsp:cNvPr id="0" name=""/>
        <dsp:cNvSpPr/>
      </dsp:nvSpPr>
      <dsp:spPr>
        <a:xfrm rot="5400000">
          <a:off x="1592212" y="414554"/>
          <a:ext cx="584785" cy="2509672"/>
        </a:xfrm>
        <a:prstGeom prst="round2SameRect">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endParaRPr lang="en-IN" sz="2100" kern="1200" dirty="0"/>
        </a:p>
        <a:p>
          <a:pPr marL="228600" lvl="1" indent="-228600" algn="l" defTabSz="933450">
            <a:lnSpc>
              <a:spcPct val="90000"/>
            </a:lnSpc>
            <a:spcBef>
              <a:spcPct val="0"/>
            </a:spcBef>
            <a:spcAft>
              <a:spcPct val="15000"/>
            </a:spcAft>
            <a:buChar char="•"/>
          </a:pPr>
          <a:endParaRPr lang="en-IN" sz="2100" kern="1200" dirty="0"/>
        </a:p>
      </dsp:txBody>
      <dsp:txXfrm rot="-5400000">
        <a:off x="629769" y="1405545"/>
        <a:ext cx="2481125" cy="52769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A7D046-02C2-E1AB-437B-7B615AF525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2764A982-66C3-1849-905D-58FEA1F029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610AB9-86B9-47E7-BE33-572C68E272AA}" type="datetimeFigureOut">
              <a:rPr lang="en-IN" smtClean="0"/>
              <a:t>16-01-2025</a:t>
            </a:fld>
            <a:endParaRPr lang="en-IN" dirty="0"/>
          </a:p>
        </p:txBody>
      </p:sp>
      <p:sp>
        <p:nvSpPr>
          <p:cNvPr id="4" name="Footer Placeholder 3">
            <a:extLst>
              <a:ext uri="{FF2B5EF4-FFF2-40B4-BE49-F238E27FC236}">
                <a16:creationId xmlns:a16="http://schemas.microsoft.com/office/drawing/2014/main" id="{10396D78-5155-1D8E-02CE-3688786A87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933DD358-88E9-65AF-73A2-E74D15391A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460D36-F939-44F6-A27C-C46681C01B1E}" type="slidenum">
              <a:rPr lang="en-IN" smtClean="0"/>
              <a:t>‹#›</a:t>
            </a:fld>
            <a:endParaRPr lang="en-IN" dirty="0"/>
          </a:p>
        </p:txBody>
      </p:sp>
    </p:spTree>
    <p:extLst>
      <p:ext uri="{BB962C8B-B14F-4D97-AF65-F5344CB8AC3E}">
        <p14:creationId xmlns:p14="http://schemas.microsoft.com/office/powerpoint/2010/main" val="117935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97F44-3C76-408C-B6D9-C3D2E7990D10}" type="datetimeFigureOut">
              <a:rPr lang="en-IN" smtClean="0"/>
              <a:t>16-01-2025</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B0447-82F6-456D-B2B9-31C954866D5B}" type="slidenum">
              <a:rPr lang="en-IN" smtClean="0"/>
              <a:t>‹#›</a:t>
            </a:fld>
            <a:endParaRPr lang="en-IN" dirty="0"/>
          </a:p>
        </p:txBody>
      </p:sp>
    </p:spTree>
    <p:extLst>
      <p:ext uri="{BB962C8B-B14F-4D97-AF65-F5344CB8AC3E}">
        <p14:creationId xmlns:p14="http://schemas.microsoft.com/office/powerpoint/2010/main" val="101346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2FB0447-82F6-456D-B2B9-31C954866D5B}" type="slidenum">
              <a:rPr lang="en-IN" smtClean="0"/>
              <a:t>16</a:t>
            </a:fld>
            <a:endParaRPr lang="en-IN" dirty="0"/>
          </a:p>
        </p:txBody>
      </p:sp>
    </p:spTree>
    <p:extLst>
      <p:ext uri="{BB962C8B-B14F-4D97-AF65-F5344CB8AC3E}">
        <p14:creationId xmlns:p14="http://schemas.microsoft.com/office/powerpoint/2010/main" val="3277243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Intro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DD2A-5E28-1068-8AB8-C0B1693DBB37}"/>
              </a:ext>
            </a:extLst>
          </p:cNvPr>
          <p:cNvSpPr>
            <a:spLocks noGrp="1"/>
          </p:cNvSpPr>
          <p:nvPr>
            <p:ph type="title" hasCustomPrompt="1"/>
          </p:nvPr>
        </p:nvSpPr>
        <p:spPr>
          <a:xfrm>
            <a:off x="6551274" y="2900280"/>
            <a:ext cx="4877202" cy="1196340"/>
          </a:xfrm>
          <a:noFill/>
        </p:spPr>
        <p:txBody>
          <a:bodyPr anchor="t">
            <a:normAutofit/>
          </a:bodyPr>
          <a:lstStyle>
            <a:lvl1pPr algn="l">
              <a:defRPr sz="4000">
                <a:solidFill>
                  <a:srgbClr val="555555"/>
                </a:solidFill>
              </a:defRPr>
            </a:lvl1pPr>
          </a:lstStyle>
          <a:p>
            <a:r>
              <a:rPr lang="en-US" dirty="0"/>
              <a:t>Deck Title</a:t>
            </a:r>
            <a:endParaRPr lang="en-IN" dirty="0"/>
          </a:p>
        </p:txBody>
      </p:sp>
      <p:sp>
        <p:nvSpPr>
          <p:cNvPr id="3" name="Text Placeholder 2">
            <a:extLst>
              <a:ext uri="{FF2B5EF4-FFF2-40B4-BE49-F238E27FC236}">
                <a16:creationId xmlns:a16="http://schemas.microsoft.com/office/drawing/2014/main" id="{5C2BCC49-E946-C9CF-286C-71C998036ED8}"/>
              </a:ext>
            </a:extLst>
          </p:cNvPr>
          <p:cNvSpPr>
            <a:spLocks noGrp="1"/>
          </p:cNvSpPr>
          <p:nvPr>
            <p:ph type="body" idx="1" hasCustomPrompt="1"/>
          </p:nvPr>
        </p:nvSpPr>
        <p:spPr>
          <a:xfrm>
            <a:off x="6551272" y="4315013"/>
            <a:ext cx="4877203" cy="485457"/>
          </a:xfrm>
        </p:spPr>
        <p:txBody>
          <a:bodyPr anchor="b">
            <a:noAutofit/>
          </a:bodyPr>
          <a:lstStyle>
            <a:lvl1pPr marL="0" indent="0">
              <a:lnSpc>
                <a:spcPct val="100000"/>
              </a:lnSpc>
              <a:spcBef>
                <a:spcPts val="600"/>
              </a:spcBef>
              <a:spcAft>
                <a:spcPts val="600"/>
              </a:spcAft>
              <a:buNone/>
              <a:defRPr sz="1600">
                <a:solidFill>
                  <a:srgbClr val="55555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text and wording in a few lines here</a:t>
            </a:r>
          </a:p>
        </p:txBody>
      </p:sp>
      <p:sp>
        <p:nvSpPr>
          <p:cNvPr id="7" name="Footer Placeholder 4">
            <a:extLst>
              <a:ext uri="{FF2B5EF4-FFF2-40B4-BE49-F238E27FC236}">
                <a16:creationId xmlns:a16="http://schemas.microsoft.com/office/drawing/2014/main" id="{36C5AF36-A8FE-9E37-08E6-2921B4D5D81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8" name="Slide Number Placeholder 5">
            <a:extLst>
              <a:ext uri="{FF2B5EF4-FFF2-40B4-BE49-F238E27FC236}">
                <a16:creationId xmlns:a16="http://schemas.microsoft.com/office/drawing/2014/main" id="{AA343F86-BB6B-5EC4-B041-3A35E7BB3A5B}"/>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
        <p:nvSpPr>
          <p:cNvPr id="9" name="Rectangle 8">
            <a:extLst>
              <a:ext uri="{FF2B5EF4-FFF2-40B4-BE49-F238E27FC236}">
                <a16:creationId xmlns:a16="http://schemas.microsoft.com/office/drawing/2014/main" id="{D529A039-659E-432B-574B-4491B9295C3C}"/>
              </a:ext>
            </a:extLst>
          </p:cNvPr>
          <p:cNvSpPr/>
          <p:nvPr userDrawn="1"/>
        </p:nvSpPr>
        <p:spPr>
          <a:xfrm>
            <a:off x="0" y="0"/>
            <a:ext cx="12192000" cy="190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F3F5D0BE-0DD7-52C0-3A26-D946EA6A76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34" t="40403" r="6814" b="30486"/>
          <a:stretch/>
        </p:blipFill>
        <p:spPr>
          <a:xfrm>
            <a:off x="10325100" y="136525"/>
            <a:ext cx="1676400" cy="567110"/>
          </a:xfrm>
          <a:prstGeom prst="rect">
            <a:avLst/>
          </a:prstGeom>
        </p:spPr>
      </p:pic>
      <p:pic>
        <p:nvPicPr>
          <p:cNvPr id="4" name="Picture 3">
            <a:extLst>
              <a:ext uri="{FF2B5EF4-FFF2-40B4-BE49-F238E27FC236}">
                <a16:creationId xmlns:a16="http://schemas.microsoft.com/office/drawing/2014/main" id="{251095D2-9623-CE7B-0B97-11427E82FD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221" b="31110"/>
          <a:stretch/>
        </p:blipFill>
        <p:spPr>
          <a:xfrm>
            <a:off x="241576" y="2963119"/>
            <a:ext cx="6080221" cy="1743154"/>
          </a:xfrm>
          <a:prstGeom prst="rect">
            <a:avLst/>
          </a:prstGeom>
        </p:spPr>
      </p:pic>
      <p:sp>
        <p:nvSpPr>
          <p:cNvPr id="5" name="Rectangle 4">
            <a:extLst>
              <a:ext uri="{FF2B5EF4-FFF2-40B4-BE49-F238E27FC236}">
                <a16:creationId xmlns:a16="http://schemas.microsoft.com/office/drawing/2014/main" id="{C72BE300-AFD9-4DCF-8DFE-C7F95725F075}"/>
              </a:ext>
            </a:extLst>
          </p:cNvPr>
          <p:cNvSpPr/>
          <p:nvPr userDrawn="1"/>
        </p:nvSpPr>
        <p:spPr>
          <a:xfrm>
            <a:off x="0" y="0"/>
            <a:ext cx="12192000" cy="1554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71449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33A350-B13E-EBFA-13FE-33855B0FB427}"/>
              </a:ext>
            </a:extLst>
          </p:cNvPr>
          <p:cNvSpPr/>
          <p:nvPr userDrawn="1"/>
        </p:nvSpPr>
        <p:spPr>
          <a:xfrm>
            <a:off x="0" y="0"/>
            <a:ext cx="12192000" cy="190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CA7C867C-9A5E-B2E9-52AD-A5D1564B6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7A1819A-32B2-9D12-529A-464145D32E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0C17C778-686B-D119-1315-A7A72A4B2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1523F542-D918-7917-6B78-57E805D5A18C}"/>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9" name="Slide Number Placeholder 5">
            <a:extLst>
              <a:ext uri="{FF2B5EF4-FFF2-40B4-BE49-F238E27FC236}">
                <a16:creationId xmlns:a16="http://schemas.microsoft.com/office/drawing/2014/main" id="{010A2651-C943-9978-79A7-60BAAAFE9F53}"/>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pic>
        <p:nvPicPr>
          <p:cNvPr id="10" name="Picture 9">
            <a:extLst>
              <a:ext uri="{FF2B5EF4-FFF2-40B4-BE49-F238E27FC236}">
                <a16:creationId xmlns:a16="http://schemas.microsoft.com/office/drawing/2014/main" id="{EFAC0CD4-B90E-FEA2-33F3-BA0F660905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34" t="40403" r="6814" b="30486"/>
          <a:stretch/>
        </p:blipFill>
        <p:spPr>
          <a:xfrm>
            <a:off x="10325100" y="136525"/>
            <a:ext cx="1676400" cy="567110"/>
          </a:xfrm>
          <a:prstGeom prst="rect">
            <a:avLst/>
          </a:prstGeom>
        </p:spPr>
      </p:pic>
    </p:spTree>
    <p:extLst>
      <p:ext uri="{BB962C8B-B14F-4D97-AF65-F5344CB8AC3E}">
        <p14:creationId xmlns:p14="http://schemas.microsoft.com/office/powerpoint/2010/main" val="361773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9DEC-14F6-322D-9369-4E3A37764B4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7F04D4-04B6-A302-C7FE-DA8C8DC85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Footer Placeholder 4">
            <a:extLst>
              <a:ext uri="{FF2B5EF4-FFF2-40B4-BE49-F238E27FC236}">
                <a16:creationId xmlns:a16="http://schemas.microsoft.com/office/drawing/2014/main" id="{D2498F95-1856-6ED4-1386-CE771561345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8" name="Slide Number Placeholder 5">
            <a:extLst>
              <a:ext uri="{FF2B5EF4-FFF2-40B4-BE49-F238E27FC236}">
                <a16:creationId xmlns:a16="http://schemas.microsoft.com/office/drawing/2014/main" id="{59D12722-D38F-9B0F-2D81-4E82EB3078ED}"/>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Tree>
    <p:extLst>
      <p:ext uri="{BB962C8B-B14F-4D97-AF65-F5344CB8AC3E}">
        <p14:creationId xmlns:p14="http://schemas.microsoft.com/office/powerpoint/2010/main" val="388339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53CC63-EE57-90A1-C98E-6DADCCB41F9A}"/>
              </a:ext>
            </a:extLst>
          </p:cNvPr>
          <p:cNvSpPr/>
          <p:nvPr userDrawn="1"/>
        </p:nvSpPr>
        <p:spPr>
          <a:xfrm>
            <a:off x="0" y="0"/>
            <a:ext cx="12192000" cy="190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Vertical Title 1">
            <a:extLst>
              <a:ext uri="{FF2B5EF4-FFF2-40B4-BE49-F238E27FC236}">
                <a16:creationId xmlns:a16="http://schemas.microsoft.com/office/drawing/2014/main" id="{DA1F1631-D43B-7ED8-4C30-72147E069ECD}"/>
              </a:ext>
            </a:extLst>
          </p:cNvPr>
          <p:cNvSpPr>
            <a:spLocks noGrp="1"/>
          </p:cNvSpPr>
          <p:nvPr>
            <p:ph type="title" orient="vert"/>
          </p:nvPr>
        </p:nvSpPr>
        <p:spPr>
          <a:xfrm>
            <a:off x="8724900" y="1478279"/>
            <a:ext cx="2628900" cy="4698683"/>
          </a:xfrm>
        </p:spPr>
        <p:txBody>
          <a:bodyPr vert="eaVert"/>
          <a:lstStyle/>
          <a:p>
            <a:r>
              <a:rPr lang="en-US" dirty="0"/>
              <a:t>Click to edit Master title style</a:t>
            </a:r>
            <a:endParaRPr lang="en-IN" dirty="0"/>
          </a:p>
        </p:txBody>
      </p:sp>
      <p:sp>
        <p:nvSpPr>
          <p:cNvPr id="3" name="Vertical Text Placeholder 2">
            <a:extLst>
              <a:ext uri="{FF2B5EF4-FFF2-40B4-BE49-F238E27FC236}">
                <a16:creationId xmlns:a16="http://schemas.microsoft.com/office/drawing/2014/main" id="{103481FE-BBDB-1FDA-1456-379388C31522}"/>
              </a:ext>
            </a:extLst>
          </p:cNvPr>
          <p:cNvSpPr>
            <a:spLocks noGrp="1"/>
          </p:cNvSpPr>
          <p:nvPr>
            <p:ph type="body" orient="vert" idx="1"/>
          </p:nvPr>
        </p:nvSpPr>
        <p:spPr>
          <a:xfrm>
            <a:off x="838200" y="1478279"/>
            <a:ext cx="7734300" cy="469868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Footer Placeholder 4">
            <a:extLst>
              <a:ext uri="{FF2B5EF4-FFF2-40B4-BE49-F238E27FC236}">
                <a16:creationId xmlns:a16="http://schemas.microsoft.com/office/drawing/2014/main" id="{64EBD575-16A3-7230-52F6-2743E20CBFC9}"/>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8" name="Slide Number Placeholder 5">
            <a:extLst>
              <a:ext uri="{FF2B5EF4-FFF2-40B4-BE49-F238E27FC236}">
                <a16:creationId xmlns:a16="http://schemas.microsoft.com/office/drawing/2014/main" id="{04C6CC45-68B0-F9DC-57B1-BC13052ABE2E}"/>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pic>
        <p:nvPicPr>
          <p:cNvPr id="10" name="Picture 9">
            <a:extLst>
              <a:ext uri="{FF2B5EF4-FFF2-40B4-BE49-F238E27FC236}">
                <a16:creationId xmlns:a16="http://schemas.microsoft.com/office/drawing/2014/main" id="{90A7A331-CCAC-9E26-2317-F929032A5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34" t="40403" r="6814" b="30486"/>
          <a:stretch/>
        </p:blipFill>
        <p:spPr>
          <a:xfrm>
            <a:off x="10325100" y="136525"/>
            <a:ext cx="1676400" cy="567110"/>
          </a:xfrm>
          <a:prstGeom prst="rect">
            <a:avLst/>
          </a:prstGeom>
        </p:spPr>
      </p:pic>
    </p:spTree>
    <p:extLst>
      <p:ext uri="{BB962C8B-B14F-4D97-AF65-F5344CB8AC3E}">
        <p14:creationId xmlns:p14="http://schemas.microsoft.com/office/powerpoint/2010/main" val="370119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30E1FD-3261-495E-E8CF-E647745F2FA8}"/>
              </a:ext>
            </a:extLst>
          </p:cNvPr>
          <p:cNvSpPr>
            <a:spLocks noGrp="1"/>
          </p:cNvSpPr>
          <p:nvPr>
            <p:ph type="subTitle" idx="1"/>
          </p:nvPr>
        </p:nvSpPr>
        <p:spPr>
          <a:xfrm>
            <a:off x="2038350" y="1148398"/>
            <a:ext cx="8115300" cy="512762"/>
          </a:xfrm>
        </p:spPr>
        <p:txBody>
          <a:bodyPr anchor="b">
            <a:noAutofit/>
          </a:bodyPr>
          <a:lstStyle>
            <a:lvl1pPr marL="0" indent="0" algn="ctr">
              <a:buNone/>
              <a:defRPr sz="2800">
                <a:solidFill>
                  <a:srgbClr val="FF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7" name="Footer Placeholder 4">
            <a:extLst>
              <a:ext uri="{FF2B5EF4-FFF2-40B4-BE49-F238E27FC236}">
                <a16:creationId xmlns:a16="http://schemas.microsoft.com/office/drawing/2014/main" id="{65B47389-FD61-8A5B-34E5-45D296A877CC}"/>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8" name="Slide Number Placeholder 5">
            <a:extLst>
              <a:ext uri="{FF2B5EF4-FFF2-40B4-BE49-F238E27FC236}">
                <a16:creationId xmlns:a16="http://schemas.microsoft.com/office/drawing/2014/main" id="{BDDB8B66-D2BD-26A9-5B2B-7C1BB717619D}"/>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
        <p:nvSpPr>
          <p:cNvPr id="9" name="Title Placeholder 1">
            <a:extLst>
              <a:ext uri="{FF2B5EF4-FFF2-40B4-BE49-F238E27FC236}">
                <a16:creationId xmlns:a16="http://schemas.microsoft.com/office/drawing/2014/main" id="{4C2605D8-CC52-0CB1-AF51-2F25D04CBF77}"/>
              </a:ext>
            </a:extLst>
          </p:cNvPr>
          <p:cNvSpPr>
            <a:spLocks noGrp="1"/>
          </p:cNvSpPr>
          <p:nvPr>
            <p:ph type="title"/>
          </p:nvPr>
        </p:nvSpPr>
        <p:spPr>
          <a:xfrm>
            <a:off x="2038350" y="1"/>
            <a:ext cx="8115300" cy="1021079"/>
          </a:xfrm>
          <a:prstGeom prst="rect">
            <a:avLst/>
          </a:prstGeom>
          <a:noFill/>
        </p:spPr>
        <p:txBody>
          <a:bodyPr vert="horz" lIns="91440" tIns="45720" rIns="91440" bIns="45720" rtlCol="0" anchor="ctr">
            <a:normAutofit/>
          </a:bodyPr>
          <a:lstStyle/>
          <a:p>
            <a:r>
              <a:rPr lang="en-US" dirty="0"/>
              <a:t>Click to edit Master title style</a:t>
            </a:r>
            <a:endParaRPr lang="en-IN" dirty="0"/>
          </a:p>
        </p:txBody>
      </p:sp>
    </p:spTree>
    <p:extLst>
      <p:ext uri="{BB962C8B-B14F-4D97-AF65-F5344CB8AC3E}">
        <p14:creationId xmlns:p14="http://schemas.microsoft.com/office/powerpoint/2010/main" val="164919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0A0F-5C7F-BFCC-E950-9F2A09D9910C}"/>
              </a:ext>
            </a:extLst>
          </p:cNvPr>
          <p:cNvSpPr>
            <a:spLocks noGrp="1"/>
          </p:cNvSpPr>
          <p:nvPr>
            <p:ph type="title"/>
          </p:nvPr>
        </p:nvSpPr>
        <p:spPr/>
        <p:txBody>
          <a:body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id="{E965E04E-E6A5-E3D2-DF2B-D727CFF1F504}"/>
              </a:ext>
            </a:extLst>
          </p:cNvPr>
          <p:cNvSpPr>
            <a:spLocks noGrp="1"/>
          </p:cNvSpPr>
          <p:nvPr>
            <p:ph idx="1"/>
          </p:nvPr>
        </p:nvSpPr>
        <p:spPr/>
        <p:txBody>
          <a:bodyPr/>
          <a:lstStyle>
            <a:lvl1pPr>
              <a:defRPr>
                <a:latin typeface="League Spartan" pitchFamily="2" charset="0"/>
              </a:defRPr>
            </a:lvl1pPr>
            <a:lvl2pPr>
              <a:defRPr>
                <a:latin typeface="League Spartan" pitchFamily="2" charset="0"/>
              </a:defRPr>
            </a:lvl2pPr>
            <a:lvl3pPr>
              <a:defRPr>
                <a:latin typeface="League Spartan" pitchFamily="2" charset="0"/>
              </a:defRPr>
            </a:lvl3pPr>
            <a:lvl4pPr>
              <a:defRPr>
                <a:latin typeface="League Spartan" pitchFamily="2" charset="0"/>
              </a:defRPr>
            </a:lvl4pPr>
            <a:lvl5pPr>
              <a:defRPr>
                <a:latin typeface="League Spartan" pitchFamily="2" charset="0"/>
              </a:defRPr>
            </a:lvl5pPr>
          </a:lstStyle>
          <a:p>
            <a:pPr lvl="0"/>
            <a:r>
              <a:rPr lang="en-US" dirty="0"/>
              <a:t>Click to edit Master text styles</a:t>
            </a:r>
          </a:p>
          <a:p>
            <a:pPr lvl="1"/>
            <a:r>
              <a:rPr lang="en-US" dirty="0"/>
              <a:t>Second level</a:t>
            </a:r>
          </a:p>
          <a:p>
            <a:pPr lvl="2"/>
            <a:r>
              <a:rPr lang="en-US" dirty="0" err="1"/>
              <a:t>Thir</a:t>
            </a:r>
            <a:fld id="{A9769519-0346-47F6-B5D3-AABE78B543E8}" type="slidenum">
              <a:rPr lang="en-US" smtClean="0"/>
              <a:t>‹#›</a:t>
            </a:fld>
            <a:r>
              <a:rPr lang="en-US" dirty="0"/>
              <a:t>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B1D31434-2506-F4EB-D988-4E7B240FCC19}"/>
              </a:ext>
            </a:extLst>
          </p:cNvPr>
          <p:cNvSpPr>
            <a:spLocks noGrp="1"/>
          </p:cNvSpPr>
          <p:nvPr>
            <p:ph type="ftr" sz="quarter" idx="11"/>
          </p:nvPr>
        </p:nvSpPr>
        <p:spPr/>
        <p:txBody>
          <a:bodyPr/>
          <a:lstStyle>
            <a:lvl1pPr algn="l">
              <a:defRPr>
                <a:latin typeface="League Spartan Thin" pitchFamily="2" charset="0"/>
              </a:defRPr>
            </a:lvl1pPr>
          </a:lstStyle>
          <a:p>
            <a:endParaRPr lang="en-IN" dirty="0"/>
          </a:p>
        </p:txBody>
      </p:sp>
      <p:sp>
        <p:nvSpPr>
          <p:cNvPr id="6" name="Slide Number Placeholder 5">
            <a:extLst>
              <a:ext uri="{FF2B5EF4-FFF2-40B4-BE49-F238E27FC236}">
                <a16:creationId xmlns:a16="http://schemas.microsoft.com/office/drawing/2014/main" id="{486580EE-B83A-4BC0-FC49-F3306E553400}"/>
              </a:ext>
            </a:extLst>
          </p:cNvPr>
          <p:cNvSpPr>
            <a:spLocks noGrp="1"/>
          </p:cNvSpPr>
          <p:nvPr>
            <p:ph type="sldNum" sz="quarter" idx="12"/>
          </p:nvPr>
        </p:nvSpPr>
        <p:spPr/>
        <p:txBody>
          <a:bodyPr/>
          <a:lstStyle/>
          <a:p>
            <a:fld id="{5A202E42-9556-435F-86DF-E260CC8014C3}" type="slidenum">
              <a:rPr lang="en-IN" smtClean="0"/>
              <a:t>‹#›</a:t>
            </a:fld>
            <a:endParaRPr lang="en-IN" dirty="0"/>
          </a:p>
        </p:txBody>
      </p:sp>
    </p:spTree>
    <p:extLst>
      <p:ext uri="{BB962C8B-B14F-4D97-AF65-F5344CB8AC3E}">
        <p14:creationId xmlns:p14="http://schemas.microsoft.com/office/powerpoint/2010/main" val="252035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DD2A-5E28-1068-8AB8-C0B1693DBB37}"/>
              </a:ext>
            </a:extLst>
          </p:cNvPr>
          <p:cNvSpPr>
            <a:spLocks noGrp="1"/>
          </p:cNvSpPr>
          <p:nvPr>
            <p:ph type="title" hasCustomPrompt="1"/>
          </p:nvPr>
        </p:nvSpPr>
        <p:spPr>
          <a:xfrm>
            <a:off x="831850" y="2830830"/>
            <a:ext cx="10515600" cy="1196340"/>
          </a:xfrm>
          <a:noFill/>
        </p:spPr>
        <p:txBody>
          <a:bodyPr anchor="ctr">
            <a:normAutofit/>
          </a:bodyPr>
          <a:lstStyle>
            <a:lvl1pPr>
              <a:defRPr sz="4800">
                <a:solidFill>
                  <a:schemeClr val="tx1">
                    <a:lumMod val="85000"/>
                    <a:lumOff val="15000"/>
                  </a:schemeClr>
                </a:solidFill>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5C2BCC49-E946-C9CF-286C-71C998036ED8}"/>
              </a:ext>
            </a:extLst>
          </p:cNvPr>
          <p:cNvSpPr>
            <a:spLocks noGrp="1"/>
          </p:cNvSpPr>
          <p:nvPr>
            <p:ph type="body" idx="1"/>
          </p:nvPr>
        </p:nvSpPr>
        <p:spPr>
          <a:xfrm>
            <a:off x="831850" y="4071938"/>
            <a:ext cx="10515600" cy="485457"/>
          </a:xfrm>
        </p:spPr>
        <p:txBody>
          <a:bodyPr anchor="t">
            <a:noAutofit/>
          </a:bodyPr>
          <a:lstStyle>
            <a:lvl1pPr marL="0" indent="0">
              <a:lnSpc>
                <a:spcPct val="50000"/>
              </a:lnSpc>
              <a:spcBef>
                <a:spcPts val="600"/>
              </a:spcBef>
              <a:spcAft>
                <a:spcPts val="600"/>
              </a:spcAft>
              <a:buNone/>
              <a:defRPr sz="2400">
                <a:solidFill>
                  <a:srgbClr val="FF161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4">
            <a:extLst>
              <a:ext uri="{FF2B5EF4-FFF2-40B4-BE49-F238E27FC236}">
                <a16:creationId xmlns:a16="http://schemas.microsoft.com/office/drawing/2014/main" id="{36C5AF36-A8FE-9E37-08E6-2921B4D5D81B}"/>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8" name="Slide Number Placeholder 5">
            <a:extLst>
              <a:ext uri="{FF2B5EF4-FFF2-40B4-BE49-F238E27FC236}">
                <a16:creationId xmlns:a16="http://schemas.microsoft.com/office/drawing/2014/main" id="{AA343F86-BB6B-5EC4-B041-3A35E7BB3A5B}"/>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
        <p:nvSpPr>
          <p:cNvPr id="9" name="Rectangle 8">
            <a:extLst>
              <a:ext uri="{FF2B5EF4-FFF2-40B4-BE49-F238E27FC236}">
                <a16:creationId xmlns:a16="http://schemas.microsoft.com/office/drawing/2014/main" id="{D529A039-659E-432B-574B-4491B9295C3C}"/>
              </a:ext>
            </a:extLst>
          </p:cNvPr>
          <p:cNvSpPr/>
          <p:nvPr userDrawn="1"/>
        </p:nvSpPr>
        <p:spPr>
          <a:xfrm>
            <a:off x="0" y="0"/>
            <a:ext cx="12192000" cy="190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F3F5D0BE-0DD7-52C0-3A26-D946EA6A765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34" t="40403" r="6814" b="30486"/>
          <a:stretch/>
        </p:blipFill>
        <p:spPr>
          <a:xfrm>
            <a:off x="10325100" y="136525"/>
            <a:ext cx="1676400" cy="567110"/>
          </a:xfrm>
          <a:prstGeom prst="rect">
            <a:avLst/>
          </a:prstGeom>
        </p:spPr>
      </p:pic>
    </p:spTree>
    <p:extLst>
      <p:ext uri="{BB962C8B-B14F-4D97-AF65-F5344CB8AC3E}">
        <p14:creationId xmlns:p14="http://schemas.microsoft.com/office/powerpoint/2010/main" val="236460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AB12-BB4A-8FE5-303E-EF7CB5C65C3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854E0A-C9FA-C7B2-8973-E4EC87FF4400}"/>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a:extLst>
              <a:ext uri="{FF2B5EF4-FFF2-40B4-BE49-F238E27FC236}">
                <a16:creationId xmlns:a16="http://schemas.microsoft.com/office/drawing/2014/main" id="{486D744F-A5C6-DC10-3CD1-F811C422EA55}"/>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Footer Placeholder 4">
            <a:extLst>
              <a:ext uri="{FF2B5EF4-FFF2-40B4-BE49-F238E27FC236}">
                <a16:creationId xmlns:a16="http://schemas.microsoft.com/office/drawing/2014/main" id="{1A24CBDB-4C34-165F-0433-8D6389717080}"/>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9" name="Slide Number Placeholder 5">
            <a:extLst>
              <a:ext uri="{FF2B5EF4-FFF2-40B4-BE49-F238E27FC236}">
                <a16:creationId xmlns:a16="http://schemas.microsoft.com/office/drawing/2014/main" id="{6FEFC36D-EFBB-E1C5-3AF5-A2E8ADDE01ED}"/>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Tree>
    <p:extLst>
      <p:ext uri="{BB962C8B-B14F-4D97-AF65-F5344CB8AC3E}">
        <p14:creationId xmlns:p14="http://schemas.microsoft.com/office/powerpoint/2010/main" val="99956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CCAB09-2E8B-7AA8-ECDF-39A6DFC87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9B00B4-E113-06DC-5104-56EB5CC1F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2F89D4B-0911-5133-6E59-6BDFF37D6F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56514D-D038-48CD-55C6-82E7AC1FEF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Footer Placeholder 4">
            <a:extLst>
              <a:ext uri="{FF2B5EF4-FFF2-40B4-BE49-F238E27FC236}">
                <a16:creationId xmlns:a16="http://schemas.microsoft.com/office/drawing/2014/main" id="{EC46C9D2-E474-DABD-4180-1BD4C37A9F7A}"/>
              </a:ext>
            </a:extLst>
          </p:cNvPr>
          <p:cNvSpPr>
            <a:spLocks noGrp="1"/>
          </p:cNvSpPr>
          <p:nvPr>
            <p:ph type="ftr" sz="quarter" idx="10"/>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11" name="Slide Number Placeholder 5">
            <a:extLst>
              <a:ext uri="{FF2B5EF4-FFF2-40B4-BE49-F238E27FC236}">
                <a16:creationId xmlns:a16="http://schemas.microsoft.com/office/drawing/2014/main" id="{B68D7F0C-C7CE-3F2C-4BAE-7DAFC4D15D9C}"/>
              </a:ext>
            </a:extLst>
          </p:cNvPr>
          <p:cNvSpPr>
            <a:spLocks noGrp="1"/>
          </p:cNvSpPr>
          <p:nvPr>
            <p:ph type="sldNum" sz="quarter" idx="11"/>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
        <p:nvSpPr>
          <p:cNvPr id="12" name="Title Placeholder 1">
            <a:extLst>
              <a:ext uri="{FF2B5EF4-FFF2-40B4-BE49-F238E27FC236}">
                <a16:creationId xmlns:a16="http://schemas.microsoft.com/office/drawing/2014/main" id="{928C8E17-520E-C5ED-0042-47D1C64D274D}"/>
              </a:ext>
            </a:extLst>
          </p:cNvPr>
          <p:cNvSpPr>
            <a:spLocks noGrp="1"/>
          </p:cNvSpPr>
          <p:nvPr>
            <p:ph type="title"/>
          </p:nvPr>
        </p:nvSpPr>
        <p:spPr>
          <a:xfrm>
            <a:off x="2038350" y="1"/>
            <a:ext cx="8115300" cy="1021079"/>
          </a:xfrm>
          <a:prstGeom prst="rect">
            <a:avLst/>
          </a:prstGeom>
          <a:noFill/>
        </p:spPr>
        <p:txBody>
          <a:bodyPr vert="horz" lIns="91440" tIns="45720" rIns="91440" bIns="45720" rtlCol="0" anchor="ctr">
            <a:normAutofit/>
          </a:bodyPr>
          <a:lstStyle/>
          <a:p>
            <a:r>
              <a:rPr lang="en-US" dirty="0"/>
              <a:t>Click to edit Master title style</a:t>
            </a:r>
            <a:endParaRPr lang="en-IN" dirty="0"/>
          </a:p>
        </p:txBody>
      </p:sp>
    </p:spTree>
    <p:extLst>
      <p:ext uri="{BB962C8B-B14F-4D97-AF65-F5344CB8AC3E}">
        <p14:creationId xmlns:p14="http://schemas.microsoft.com/office/powerpoint/2010/main" val="167753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98DA0468-65EF-ABD7-E7DB-E0BCA4F82D86}"/>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7" name="Slide Number Placeholder 5">
            <a:extLst>
              <a:ext uri="{FF2B5EF4-FFF2-40B4-BE49-F238E27FC236}">
                <a16:creationId xmlns:a16="http://schemas.microsoft.com/office/drawing/2014/main" id="{0C92A8A2-75A2-21D5-F958-0D165C9F5205}"/>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
        <p:nvSpPr>
          <p:cNvPr id="10" name="Title 1">
            <a:extLst>
              <a:ext uri="{FF2B5EF4-FFF2-40B4-BE49-F238E27FC236}">
                <a16:creationId xmlns:a16="http://schemas.microsoft.com/office/drawing/2014/main" id="{665238CB-DC44-65CC-4F45-476761451012}"/>
              </a:ext>
            </a:extLst>
          </p:cNvPr>
          <p:cNvSpPr>
            <a:spLocks noGrp="1"/>
          </p:cNvSpPr>
          <p:nvPr>
            <p:ph type="title" hasCustomPrompt="1"/>
          </p:nvPr>
        </p:nvSpPr>
        <p:spPr>
          <a:xfrm>
            <a:off x="831850" y="2830830"/>
            <a:ext cx="10515600" cy="1196340"/>
          </a:xfrm>
          <a:noFill/>
        </p:spPr>
        <p:txBody>
          <a:bodyPr anchor="ctr">
            <a:normAutofit/>
          </a:bodyPr>
          <a:lstStyle>
            <a:lvl1pPr>
              <a:defRPr sz="4800">
                <a:solidFill>
                  <a:schemeClr val="tx1">
                    <a:lumMod val="85000"/>
                    <a:lumOff val="15000"/>
                  </a:schemeClr>
                </a:solidFill>
              </a:defRPr>
            </a:lvl1pPr>
          </a:lstStyle>
          <a:p>
            <a:r>
              <a:rPr lang="en-US" dirty="0"/>
              <a:t>CLICK TO EDIT MASTER TITLE STYLE</a:t>
            </a:r>
            <a:endParaRPr lang="en-IN" dirty="0"/>
          </a:p>
        </p:txBody>
      </p:sp>
      <p:sp>
        <p:nvSpPr>
          <p:cNvPr id="11" name="Rectangle 10">
            <a:extLst>
              <a:ext uri="{FF2B5EF4-FFF2-40B4-BE49-F238E27FC236}">
                <a16:creationId xmlns:a16="http://schemas.microsoft.com/office/drawing/2014/main" id="{CCCD25D2-D44A-CC87-EC75-4E1C5546B1A6}"/>
              </a:ext>
            </a:extLst>
          </p:cNvPr>
          <p:cNvSpPr/>
          <p:nvPr userDrawn="1"/>
        </p:nvSpPr>
        <p:spPr>
          <a:xfrm>
            <a:off x="0" y="0"/>
            <a:ext cx="12192000" cy="15544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68772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05E385-7145-76C7-D373-073E6C4C4DE4}"/>
              </a:ext>
            </a:extLst>
          </p:cNvPr>
          <p:cNvSpPr/>
          <p:nvPr userDrawn="1"/>
        </p:nvSpPr>
        <p:spPr>
          <a:xfrm>
            <a:off x="0" y="0"/>
            <a:ext cx="12192000" cy="190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Footer Placeholder 4">
            <a:extLst>
              <a:ext uri="{FF2B5EF4-FFF2-40B4-BE49-F238E27FC236}">
                <a16:creationId xmlns:a16="http://schemas.microsoft.com/office/drawing/2014/main" id="{61C4304A-653A-4AF9-EAD3-B3A6BFD88D1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F9632E5C-A8BD-D7E2-B668-28624A934699}"/>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spTree>
    <p:extLst>
      <p:ext uri="{BB962C8B-B14F-4D97-AF65-F5344CB8AC3E}">
        <p14:creationId xmlns:p14="http://schemas.microsoft.com/office/powerpoint/2010/main" val="354759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EC02585-12A4-FB41-D32F-F3576DC0F510}"/>
              </a:ext>
            </a:extLst>
          </p:cNvPr>
          <p:cNvSpPr/>
          <p:nvPr userDrawn="1"/>
        </p:nvSpPr>
        <p:spPr>
          <a:xfrm>
            <a:off x="0" y="0"/>
            <a:ext cx="12192000" cy="1905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D4D285CF-8256-F1EC-CE47-A9076CE030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2FA5BD3-8C51-9F88-7817-16703CAA8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6708DA0-1FC7-C6C9-401B-52A6D03C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3773E10D-F25A-B2F9-D3B3-62C40783617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IN" dirty="0"/>
          </a:p>
        </p:txBody>
      </p:sp>
      <p:sp>
        <p:nvSpPr>
          <p:cNvPr id="9" name="Slide Number Placeholder 5">
            <a:extLst>
              <a:ext uri="{FF2B5EF4-FFF2-40B4-BE49-F238E27FC236}">
                <a16:creationId xmlns:a16="http://schemas.microsoft.com/office/drawing/2014/main" id="{8F84A55B-3E20-D244-20A0-FB92557CCFE3}"/>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5A202E42-9556-435F-86DF-E260CC8014C3}" type="slidenum">
              <a:rPr lang="en-IN" smtClean="0"/>
              <a:t>‹#›</a:t>
            </a:fld>
            <a:endParaRPr lang="en-IN" dirty="0"/>
          </a:p>
        </p:txBody>
      </p:sp>
      <p:pic>
        <p:nvPicPr>
          <p:cNvPr id="11" name="Picture 10">
            <a:extLst>
              <a:ext uri="{FF2B5EF4-FFF2-40B4-BE49-F238E27FC236}">
                <a16:creationId xmlns:a16="http://schemas.microsoft.com/office/drawing/2014/main" id="{6D3EA9AF-CBD2-68FE-EA7A-8EB5A04DFD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34" t="40403" r="6814" b="30486"/>
          <a:stretch/>
        </p:blipFill>
        <p:spPr>
          <a:xfrm>
            <a:off x="10325100" y="136525"/>
            <a:ext cx="1676400" cy="567110"/>
          </a:xfrm>
          <a:prstGeom prst="rect">
            <a:avLst/>
          </a:prstGeom>
        </p:spPr>
      </p:pic>
    </p:spTree>
    <p:extLst>
      <p:ext uri="{BB962C8B-B14F-4D97-AF65-F5344CB8AC3E}">
        <p14:creationId xmlns:p14="http://schemas.microsoft.com/office/powerpoint/2010/main" val="346353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C84DF3-1002-C2BF-B76D-84AF173AB307}"/>
              </a:ext>
            </a:extLst>
          </p:cNvPr>
          <p:cNvSpPr>
            <a:spLocks noGrp="1"/>
          </p:cNvSpPr>
          <p:nvPr>
            <p:ph type="title"/>
          </p:nvPr>
        </p:nvSpPr>
        <p:spPr>
          <a:xfrm>
            <a:off x="2038350" y="1"/>
            <a:ext cx="8115300" cy="1021079"/>
          </a:xfrm>
          <a:prstGeom prst="rect">
            <a:avLst/>
          </a:prstGeom>
          <a:noFill/>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A8E4A142-70C7-ED25-9B43-45C95E4F3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Footer Placeholder 4">
            <a:extLst>
              <a:ext uri="{FF2B5EF4-FFF2-40B4-BE49-F238E27FC236}">
                <a16:creationId xmlns:a16="http://schemas.microsoft.com/office/drawing/2014/main" id="{4B2774B7-C2EE-F552-F143-0D269B56DBCC}"/>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b"/>
          <a:lstStyle>
            <a:lvl1pPr algn="l">
              <a:defRPr sz="1200">
                <a:solidFill>
                  <a:schemeClr val="tx1">
                    <a:tint val="75000"/>
                  </a:schemeClr>
                </a:solidFill>
                <a:latin typeface="League Spartan Thin" pitchFamily="2" charset="0"/>
              </a:defRPr>
            </a:lvl1pPr>
          </a:lstStyle>
          <a:p>
            <a:endParaRPr lang="en-IN" dirty="0"/>
          </a:p>
        </p:txBody>
      </p:sp>
      <p:sp>
        <p:nvSpPr>
          <p:cNvPr id="6" name="Slide Number Placeholder 5">
            <a:extLst>
              <a:ext uri="{FF2B5EF4-FFF2-40B4-BE49-F238E27FC236}">
                <a16:creationId xmlns:a16="http://schemas.microsoft.com/office/drawing/2014/main" id="{AEE911EA-FDFA-C549-3992-9FDEBEA1C015}"/>
              </a:ext>
            </a:extLst>
          </p:cNvPr>
          <p:cNvSpPr>
            <a:spLocks noGrp="1"/>
          </p:cNvSpPr>
          <p:nvPr>
            <p:ph type="sldNum" sz="quarter" idx="4"/>
          </p:nvPr>
        </p:nvSpPr>
        <p:spPr>
          <a:xfrm>
            <a:off x="9448800" y="6356350"/>
            <a:ext cx="2743200" cy="365125"/>
          </a:xfrm>
          <a:prstGeom prst="rect">
            <a:avLst/>
          </a:prstGeom>
        </p:spPr>
        <p:txBody>
          <a:bodyPr vert="horz" lIns="91440" tIns="45720" rIns="91440" bIns="45720" rtlCol="0" anchor="b"/>
          <a:lstStyle>
            <a:lvl1pPr algn="r">
              <a:defRPr sz="1200">
                <a:solidFill>
                  <a:schemeClr val="tx1">
                    <a:tint val="75000"/>
                  </a:schemeClr>
                </a:solidFill>
                <a:latin typeface="League Spartan Thin" pitchFamily="2" charset="0"/>
              </a:defRPr>
            </a:lvl1pPr>
          </a:lstStyle>
          <a:p>
            <a:fld id="{5A202E42-9556-435F-86DF-E260CC8014C3}" type="slidenum">
              <a:rPr lang="en-IN" smtClean="0"/>
              <a:pPr/>
              <a:t>‹#›</a:t>
            </a:fld>
            <a:endParaRPr lang="en-IN" dirty="0"/>
          </a:p>
        </p:txBody>
      </p:sp>
      <p:sp>
        <p:nvSpPr>
          <p:cNvPr id="7" name="Rectangle 6">
            <a:extLst>
              <a:ext uri="{FF2B5EF4-FFF2-40B4-BE49-F238E27FC236}">
                <a16:creationId xmlns:a16="http://schemas.microsoft.com/office/drawing/2014/main" id="{AB9CA449-FE53-9102-AE67-AFC9D0C4A534}"/>
              </a:ext>
            </a:extLst>
          </p:cNvPr>
          <p:cNvSpPr/>
          <p:nvPr userDrawn="1"/>
        </p:nvSpPr>
        <p:spPr>
          <a:xfrm>
            <a:off x="0" y="6753828"/>
            <a:ext cx="12192000" cy="104172"/>
          </a:xfrm>
          <a:prstGeom prst="rect">
            <a:avLst/>
          </a:prstGeom>
          <a:solidFill>
            <a:srgbClr val="FF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F939CACC-E9CF-3DB0-557D-67F8575DC215}"/>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7134" t="40403" r="6814" b="30486"/>
          <a:stretch/>
        </p:blipFill>
        <p:spPr>
          <a:xfrm>
            <a:off x="10325100" y="136525"/>
            <a:ext cx="1676400" cy="567110"/>
          </a:xfrm>
          <a:prstGeom prst="rect">
            <a:avLst/>
          </a:prstGeom>
        </p:spPr>
      </p:pic>
      <p:cxnSp>
        <p:nvCxnSpPr>
          <p:cNvPr id="11" name="Straight Connector 10">
            <a:extLst>
              <a:ext uri="{FF2B5EF4-FFF2-40B4-BE49-F238E27FC236}">
                <a16:creationId xmlns:a16="http://schemas.microsoft.com/office/drawing/2014/main" id="{49CF6185-FBE2-0DE5-9644-A77EF47EDD4F}"/>
              </a:ext>
            </a:extLst>
          </p:cNvPr>
          <p:cNvCxnSpPr>
            <a:cxnSpLocks/>
          </p:cNvCxnSpPr>
          <p:nvPr userDrawn="1"/>
        </p:nvCxnSpPr>
        <p:spPr>
          <a:xfrm>
            <a:off x="5196000" y="976326"/>
            <a:ext cx="18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583956"/>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lnSpc>
          <a:spcPct val="90000"/>
        </a:lnSpc>
        <a:spcBef>
          <a:spcPct val="0"/>
        </a:spcBef>
        <a:buNone/>
        <a:defRPr sz="4000" kern="1200">
          <a:solidFill>
            <a:schemeClr val="tx1"/>
          </a:solidFill>
          <a:latin typeface="League Spartan Extra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eague Sparta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eague Spartan"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ague Sparta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ague Sparta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eague Spartan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chart" Target="../charts/chart2.xml"/><Relationship Id="rId21" Type="http://schemas.microsoft.com/office/2014/relationships/chartEx" Target="../charts/chartEx1.xml"/><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chart" Target="../charts/chart1.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chart" Target="../charts/chart4.xml"/><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chart" Target="../charts/chart3.xml"/><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29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Sachin.kotkar@easyhomefinancein" TargetMode="External"/><Relationship Id="rId2" Type="http://schemas.openxmlformats.org/officeDocument/2006/relationships/hyperlink" Target="mailto:Sachin.bansal@easyhomefinance.in"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535E0-28CC-7893-5CF3-A96DA28B26D9}"/>
              </a:ext>
            </a:extLst>
          </p:cNvPr>
          <p:cNvSpPr>
            <a:spLocks noGrp="1"/>
          </p:cNvSpPr>
          <p:nvPr>
            <p:ph type="title"/>
          </p:nvPr>
        </p:nvSpPr>
        <p:spPr/>
        <p:txBody>
          <a:bodyPr/>
          <a:lstStyle/>
          <a:p>
            <a:r>
              <a:rPr lang="en-IN" dirty="0"/>
              <a:t>Brand Guidelines</a:t>
            </a:r>
          </a:p>
        </p:txBody>
      </p:sp>
      <p:sp>
        <p:nvSpPr>
          <p:cNvPr id="3" name="Text Placeholder 2">
            <a:extLst>
              <a:ext uri="{FF2B5EF4-FFF2-40B4-BE49-F238E27FC236}">
                <a16:creationId xmlns:a16="http://schemas.microsoft.com/office/drawing/2014/main" id="{A0DDAF9E-D326-5229-904F-2354BAD5A35E}"/>
              </a:ext>
            </a:extLst>
          </p:cNvPr>
          <p:cNvSpPr>
            <a:spLocks noGrp="1"/>
          </p:cNvSpPr>
          <p:nvPr>
            <p:ph type="body" idx="1"/>
          </p:nvPr>
        </p:nvSpPr>
        <p:spPr>
          <a:xfrm>
            <a:off x="6562848" y="3562652"/>
            <a:ext cx="3946968" cy="1196340"/>
          </a:xfrm>
        </p:spPr>
        <p:txBody>
          <a:bodyPr/>
          <a:lstStyle/>
          <a:p>
            <a:pPr algn="just">
              <a:lnSpc>
                <a:spcPct val="100000"/>
              </a:lnSpc>
            </a:pPr>
            <a:r>
              <a:rPr lang="en-US" sz="1600" dirty="0">
                <a:solidFill>
                  <a:srgbClr val="555555"/>
                </a:solidFill>
                <a:latin typeface="League Spartan" pitchFamily="2" charset="0"/>
                <a:cs typeface="Poppins Light" panose="00000400000000000000" pitchFamily="2" charset="0"/>
              </a:rPr>
              <a:t>An living, evolving guide to who we are, our brand personification and general do’s and don'ts when using our logo, font and other brands assets across different media.</a:t>
            </a:r>
          </a:p>
        </p:txBody>
      </p:sp>
      <p:sp>
        <p:nvSpPr>
          <p:cNvPr id="4" name="TextBox 3">
            <a:extLst>
              <a:ext uri="{FF2B5EF4-FFF2-40B4-BE49-F238E27FC236}">
                <a16:creationId xmlns:a16="http://schemas.microsoft.com/office/drawing/2014/main" id="{17B1D828-439F-F22E-73A5-4D78BB1F6D5D}"/>
              </a:ext>
            </a:extLst>
          </p:cNvPr>
          <p:cNvSpPr txBox="1"/>
          <p:nvPr/>
        </p:nvSpPr>
        <p:spPr>
          <a:xfrm>
            <a:off x="11108921" y="6478436"/>
            <a:ext cx="1077539"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sb-v7-060924</a:t>
            </a:r>
          </a:p>
        </p:txBody>
      </p:sp>
      <p:sp>
        <p:nvSpPr>
          <p:cNvPr id="5" name="TextBox 4">
            <a:extLst>
              <a:ext uri="{FF2B5EF4-FFF2-40B4-BE49-F238E27FC236}">
                <a16:creationId xmlns:a16="http://schemas.microsoft.com/office/drawing/2014/main" id="{9AE583E9-D919-6288-6B13-FB2D476AA4E4}"/>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03281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331D-54DD-5E4D-5B10-9EF8D48CF761}"/>
              </a:ext>
            </a:extLst>
          </p:cNvPr>
          <p:cNvSpPr>
            <a:spLocks noGrp="1"/>
          </p:cNvSpPr>
          <p:nvPr>
            <p:ph type="title"/>
          </p:nvPr>
        </p:nvSpPr>
        <p:spPr/>
        <p:txBody>
          <a:bodyPr/>
          <a:lstStyle/>
          <a:p>
            <a:r>
              <a:rPr lang="en-IN" dirty="0"/>
              <a:t>Complementary colours</a:t>
            </a:r>
          </a:p>
        </p:txBody>
      </p:sp>
      <p:grpSp>
        <p:nvGrpSpPr>
          <p:cNvPr id="3" name="Group 2">
            <a:extLst>
              <a:ext uri="{FF2B5EF4-FFF2-40B4-BE49-F238E27FC236}">
                <a16:creationId xmlns:a16="http://schemas.microsoft.com/office/drawing/2014/main" id="{266CF568-A1B8-A4CD-C1D7-575D52C199D5}"/>
              </a:ext>
            </a:extLst>
          </p:cNvPr>
          <p:cNvGrpSpPr/>
          <p:nvPr/>
        </p:nvGrpSpPr>
        <p:grpSpPr>
          <a:xfrm>
            <a:off x="825311" y="2553330"/>
            <a:ext cx="10198602" cy="1837513"/>
            <a:chOff x="827538" y="2989225"/>
            <a:chExt cx="10278843" cy="1837513"/>
          </a:xfrm>
        </p:grpSpPr>
        <p:pic>
          <p:nvPicPr>
            <p:cNvPr id="4" name="Picture 3">
              <a:extLst>
                <a:ext uri="{FF2B5EF4-FFF2-40B4-BE49-F238E27FC236}">
                  <a16:creationId xmlns:a16="http://schemas.microsoft.com/office/drawing/2014/main" id="{CC2BF3B4-D52F-2C79-93BC-F9112EA4D6F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097" y="2989225"/>
              <a:ext cx="10274284" cy="942832"/>
            </a:xfrm>
            <a:prstGeom prst="rect">
              <a:avLst/>
            </a:prstGeom>
          </p:spPr>
        </p:pic>
        <p:pic>
          <p:nvPicPr>
            <p:cNvPr id="5" name="Picture 4">
              <a:extLst>
                <a:ext uri="{FF2B5EF4-FFF2-40B4-BE49-F238E27FC236}">
                  <a16:creationId xmlns:a16="http://schemas.microsoft.com/office/drawing/2014/main" id="{EAA26BE5-3017-76F9-B711-5D4B0C2F234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7538" y="3865505"/>
              <a:ext cx="10274296" cy="961233"/>
            </a:xfrm>
            <a:prstGeom prst="rect">
              <a:avLst/>
            </a:prstGeom>
          </p:spPr>
        </p:pic>
      </p:grpSp>
      <p:grpSp>
        <p:nvGrpSpPr>
          <p:cNvPr id="6" name="Group 5">
            <a:extLst>
              <a:ext uri="{FF2B5EF4-FFF2-40B4-BE49-F238E27FC236}">
                <a16:creationId xmlns:a16="http://schemas.microsoft.com/office/drawing/2014/main" id="{1FEC2CE3-0CAF-FAAC-532F-F2E926B04A5B}"/>
              </a:ext>
            </a:extLst>
          </p:cNvPr>
          <p:cNvGrpSpPr/>
          <p:nvPr/>
        </p:nvGrpSpPr>
        <p:grpSpPr>
          <a:xfrm>
            <a:off x="807660" y="4484995"/>
            <a:ext cx="10279688" cy="1836002"/>
            <a:chOff x="809888" y="4920890"/>
            <a:chExt cx="10279688" cy="1836002"/>
          </a:xfrm>
        </p:grpSpPr>
        <p:pic>
          <p:nvPicPr>
            <p:cNvPr id="7" name="Picture 6">
              <a:extLst>
                <a:ext uri="{FF2B5EF4-FFF2-40B4-BE49-F238E27FC236}">
                  <a16:creationId xmlns:a16="http://schemas.microsoft.com/office/drawing/2014/main" id="{E07499BA-1429-73EC-D2D1-41C9D801E77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6768"/>
            <a:stretch/>
          </p:blipFill>
          <p:spPr>
            <a:xfrm>
              <a:off x="809888" y="5795659"/>
              <a:ext cx="10274296" cy="961233"/>
            </a:xfrm>
            <a:prstGeom prst="rect">
              <a:avLst/>
            </a:prstGeom>
          </p:spPr>
        </p:pic>
        <p:pic>
          <p:nvPicPr>
            <p:cNvPr id="8" name="Picture 7">
              <a:extLst>
                <a:ext uri="{FF2B5EF4-FFF2-40B4-BE49-F238E27FC236}">
                  <a16:creationId xmlns:a16="http://schemas.microsoft.com/office/drawing/2014/main" id="{E6215D66-403C-BEA1-54F4-909640B705C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6768"/>
            <a:stretch/>
          </p:blipFill>
          <p:spPr>
            <a:xfrm>
              <a:off x="815280" y="4920890"/>
              <a:ext cx="10274296" cy="961233"/>
            </a:xfrm>
            <a:prstGeom prst="rect">
              <a:avLst/>
            </a:prstGeom>
          </p:spPr>
        </p:pic>
      </p:grpSp>
      <p:sp>
        <p:nvSpPr>
          <p:cNvPr id="9" name="TextBox 8">
            <a:extLst>
              <a:ext uri="{FF2B5EF4-FFF2-40B4-BE49-F238E27FC236}">
                <a16:creationId xmlns:a16="http://schemas.microsoft.com/office/drawing/2014/main" id="{101D9036-EB7D-35EF-F5D0-9B07257C15EF}"/>
              </a:ext>
            </a:extLst>
          </p:cNvPr>
          <p:cNvSpPr txBox="1"/>
          <p:nvPr/>
        </p:nvSpPr>
        <p:spPr>
          <a:xfrm>
            <a:off x="807660" y="1556333"/>
            <a:ext cx="4155305" cy="369332"/>
          </a:xfrm>
          <a:prstGeom prst="rect">
            <a:avLst/>
          </a:prstGeom>
          <a:noFill/>
        </p:spPr>
        <p:txBody>
          <a:bodyPr wrap="none" rtlCol="0">
            <a:spAutoFit/>
          </a:bodyPr>
          <a:lstStyle/>
          <a:p>
            <a:r>
              <a:rPr lang="en-IN" dirty="0">
                <a:latin typeface="League Spartan" pitchFamily="2" charset="0"/>
              </a:rPr>
              <a:t>Colours to use in presentations, decks, etc</a:t>
            </a:r>
          </a:p>
        </p:txBody>
      </p:sp>
      <p:sp>
        <p:nvSpPr>
          <p:cNvPr id="10" name="TextBox 9">
            <a:extLst>
              <a:ext uri="{FF2B5EF4-FFF2-40B4-BE49-F238E27FC236}">
                <a16:creationId xmlns:a16="http://schemas.microsoft.com/office/drawing/2014/main" id="{3831F992-422A-AA4D-6AFC-1D0838F05A33}"/>
              </a:ext>
            </a:extLst>
          </p:cNvPr>
          <p:cNvSpPr txBox="1"/>
          <p:nvPr/>
        </p:nvSpPr>
        <p:spPr>
          <a:xfrm>
            <a:off x="807660" y="1906999"/>
            <a:ext cx="10323166" cy="646331"/>
          </a:xfrm>
          <a:prstGeom prst="rect">
            <a:avLst/>
          </a:prstGeom>
          <a:noFill/>
        </p:spPr>
        <p:txBody>
          <a:bodyPr wrap="square" rtlCol="0">
            <a:spAutoFit/>
          </a:bodyPr>
          <a:lstStyle/>
          <a:p>
            <a:r>
              <a:rPr lang="en-IN" dirty="0">
                <a:latin typeface="League Spartan" pitchFamily="2" charset="0"/>
              </a:rPr>
              <a:t>Refer to the shade card below for situations where you need to use colours analogous to our official brand colours in decks and presentations.</a:t>
            </a:r>
          </a:p>
        </p:txBody>
      </p:sp>
      <p:sp>
        <p:nvSpPr>
          <p:cNvPr id="12" name="TextBox 11">
            <a:extLst>
              <a:ext uri="{FF2B5EF4-FFF2-40B4-BE49-F238E27FC236}">
                <a16:creationId xmlns:a16="http://schemas.microsoft.com/office/drawing/2014/main" id="{05A08528-EC62-6C9E-0868-571B11B1CFEE}"/>
              </a:ext>
            </a:extLst>
          </p:cNvPr>
          <p:cNvSpPr txBox="1"/>
          <p:nvPr/>
        </p:nvSpPr>
        <p:spPr>
          <a:xfrm>
            <a:off x="7233920" y="4964883"/>
            <a:ext cx="476412" cy="923330"/>
          </a:xfrm>
          <a:prstGeom prst="rect">
            <a:avLst/>
          </a:prstGeom>
          <a:noFill/>
        </p:spPr>
        <p:txBody>
          <a:bodyPr wrap="none" rtlCol="0">
            <a:spAutoFit/>
          </a:bodyPr>
          <a:lstStyle/>
          <a:p>
            <a:r>
              <a:rPr lang="en-IN" sz="5400" dirty="0">
                <a:solidFill>
                  <a:schemeClr val="bg1"/>
                </a:solidFill>
              </a:rPr>
              <a:t>*</a:t>
            </a:r>
            <a:endParaRPr lang="en-IN" dirty="0">
              <a:solidFill>
                <a:schemeClr val="bg1"/>
              </a:solidFill>
            </a:endParaRPr>
          </a:p>
        </p:txBody>
      </p:sp>
      <p:sp>
        <p:nvSpPr>
          <p:cNvPr id="13" name="TextBox 12">
            <a:extLst>
              <a:ext uri="{FF2B5EF4-FFF2-40B4-BE49-F238E27FC236}">
                <a16:creationId xmlns:a16="http://schemas.microsoft.com/office/drawing/2014/main" id="{DA820318-A6A6-7215-0449-4A0179744257}"/>
              </a:ext>
            </a:extLst>
          </p:cNvPr>
          <p:cNvSpPr txBox="1"/>
          <p:nvPr/>
        </p:nvSpPr>
        <p:spPr>
          <a:xfrm>
            <a:off x="1805754" y="3891043"/>
            <a:ext cx="476412" cy="923330"/>
          </a:xfrm>
          <a:prstGeom prst="rect">
            <a:avLst/>
          </a:prstGeom>
          <a:noFill/>
        </p:spPr>
        <p:txBody>
          <a:bodyPr wrap="none" rtlCol="0">
            <a:spAutoFit/>
          </a:bodyPr>
          <a:lstStyle/>
          <a:p>
            <a:r>
              <a:rPr lang="en-IN" sz="5400" dirty="0">
                <a:solidFill>
                  <a:schemeClr val="bg1"/>
                </a:solidFill>
              </a:rPr>
              <a:t>*</a:t>
            </a:r>
            <a:endParaRPr lang="en-IN" sz="2400" dirty="0">
              <a:solidFill>
                <a:schemeClr val="bg1"/>
              </a:solidFill>
            </a:endParaRPr>
          </a:p>
        </p:txBody>
      </p:sp>
      <p:sp>
        <p:nvSpPr>
          <p:cNvPr id="18" name="Footer Placeholder 17">
            <a:extLst>
              <a:ext uri="{FF2B5EF4-FFF2-40B4-BE49-F238E27FC236}">
                <a16:creationId xmlns:a16="http://schemas.microsoft.com/office/drawing/2014/main" id="{FBFF9EE2-CB5F-2E52-E163-12E23F37FCBD}"/>
              </a:ext>
            </a:extLst>
          </p:cNvPr>
          <p:cNvSpPr>
            <a:spLocks noGrp="1"/>
          </p:cNvSpPr>
          <p:nvPr>
            <p:ph type="ftr" sz="quarter" idx="11"/>
          </p:nvPr>
        </p:nvSpPr>
        <p:spPr>
          <a:xfrm>
            <a:off x="0" y="6199568"/>
            <a:ext cx="4114800" cy="365125"/>
          </a:xfrm>
        </p:spPr>
        <p:txBody>
          <a:bodyPr/>
          <a:lstStyle/>
          <a:p>
            <a:r>
              <a:rPr lang="en-IN" dirty="0"/>
              <a:t>*Brand Colours</a:t>
            </a:r>
          </a:p>
        </p:txBody>
      </p:sp>
      <p:sp>
        <p:nvSpPr>
          <p:cNvPr id="11" name="TextBox 10">
            <a:extLst>
              <a:ext uri="{FF2B5EF4-FFF2-40B4-BE49-F238E27FC236}">
                <a16:creationId xmlns:a16="http://schemas.microsoft.com/office/drawing/2014/main" id="{AEAD2892-C14F-2877-B971-62F689B5EFFE}"/>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52209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2AE717-7878-EE7E-27BE-E5A12DCE6DD5}"/>
              </a:ext>
            </a:extLst>
          </p:cNvPr>
          <p:cNvSpPr>
            <a:spLocks noGrp="1"/>
          </p:cNvSpPr>
          <p:nvPr>
            <p:ph type="subTitle" idx="1"/>
          </p:nvPr>
        </p:nvSpPr>
        <p:spPr/>
        <p:txBody>
          <a:bodyPr/>
          <a:lstStyle/>
          <a:p>
            <a:r>
              <a:rPr lang="en-IN" dirty="0"/>
              <a:t>Do’s and Don’ts</a:t>
            </a:r>
          </a:p>
        </p:txBody>
      </p:sp>
      <p:sp>
        <p:nvSpPr>
          <p:cNvPr id="3" name="Title 2">
            <a:extLst>
              <a:ext uri="{FF2B5EF4-FFF2-40B4-BE49-F238E27FC236}">
                <a16:creationId xmlns:a16="http://schemas.microsoft.com/office/drawing/2014/main" id="{BFA0BBE4-E56A-07AC-75C9-9CC2CDFA6980}"/>
              </a:ext>
            </a:extLst>
          </p:cNvPr>
          <p:cNvSpPr>
            <a:spLocks noGrp="1"/>
          </p:cNvSpPr>
          <p:nvPr>
            <p:ph type="title"/>
          </p:nvPr>
        </p:nvSpPr>
        <p:spPr/>
        <p:txBody>
          <a:bodyPr/>
          <a:lstStyle/>
          <a:p>
            <a:r>
              <a:rPr lang="en-IN" dirty="0"/>
              <a:t>Complementary colours</a:t>
            </a:r>
          </a:p>
        </p:txBody>
      </p:sp>
      <p:sp>
        <p:nvSpPr>
          <p:cNvPr id="4" name="TextBox 3">
            <a:extLst>
              <a:ext uri="{FF2B5EF4-FFF2-40B4-BE49-F238E27FC236}">
                <a16:creationId xmlns:a16="http://schemas.microsoft.com/office/drawing/2014/main" id="{8CC108DE-EB54-3AA0-108F-24B85125DBF2}"/>
              </a:ext>
            </a:extLst>
          </p:cNvPr>
          <p:cNvSpPr txBox="1"/>
          <p:nvPr/>
        </p:nvSpPr>
        <p:spPr>
          <a:xfrm>
            <a:off x="605938" y="1789129"/>
            <a:ext cx="11388282" cy="646331"/>
          </a:xfrm>
          <a:prstGeom prst="rect">
            <a:avLst/>
          </a:prstGeom>
          <a:noFill/>
        </p:spPr>
        <p:txBody>
          <a:bodyPr wrap="square" rtlCol="0">
            <a:spAutoFit/>
          </a:bodyPr>
          <a:lstStyle/>
          <a:p>
            <a:r>
              <a:rPr lang="en-IN" dirty="0">
                <a:latin typeface="League Spartan" pitchFamily="2" charset="0"/>
              </a:rPr>
              <a:t>Refer to the shade card below for situations where you need to use colours analogous to our official brand colours in decks and presentations</a:t>
            </a:r>
          </a:p>
        </p:txBody>
      </p:sp>
      <p:pic>
        <p:nvPicPr>
          <p:cNvPr id="5" name="Picture 4">
            <a:extLst>
              <a:ext uri="{FF2B5EF4-FFF2-40B4-BE49-F238E27FC236}">
                <a16:creationId xmlns:a16="http://schemas.microsoft.com/office/drawing/2014/main" id="{A5C0C326-BC53-5E73-AD60-29156BB6DEE7}"/>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768"/>
          <a:stretch/>
        </p:blipFill>
        <p:spPr>
          <a:xfrm>
            <a:off x="715349" y="5023549"/>
            <a:ext cx="5061777" cy="473565"/>
          </a:xfrm>
          <a:prstGeom prst="rect">
            <a:avLst/>
          </a:prstGeom>
        </p:spPr>
      </p:pic>
      <p:pic>
        <p:nvPicPr>
          <p:cNvPr id="6" name="Picture 5">
            <a:extLst>
              <a:ext uri="{FF2B5EF4-FFF2-40B4-BE49-F238E27FC236}">
                <a16:creationId xmlns:a16="http://schemas.microsoft.com/office/drawing/2014/main" id="{489FEF45-0B44-3077-6997-A01B0CC63CA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349" y="3289524"/>
            <a:ext cx="5061777" cy="464500"/>
          </a:xfrm>
          <a:prstGeom prst="rect">
            <a:avLst/>
          </a:prstGeom>
        </p:spPr>
      </p:pic>
      <p:pic>
        <p:nvPicPr>
          <p:cNvPr id="7" name="Picture 6">
            <a:extLst>
              <a:ext uri="{FF2B5EF4-FFF2-40B4-BE49-F238E27FC236}">
                <a16:creationId xmlns:a16="http://schemas.microsoft.com/office/drawing/2014/main" id="{5257C2B4-B916-F1CB-1CC6-C3BAD92E036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349" y="3766629"/>
            <a:ext cx="5061777" cy="473565"/>
          </a:xfrm>
          <a:prstGeom prst="rect">
            <a:avLst/>
          </a:prstGeom>
        </p:spPr>
      </p:pic>
      <p:pic>
        <p:nvPicPr>
          <p:cNvPr id="8" name="Picture 7">
            <a:extLst>
              <a:ext uri="{FF2B5EF4-FFF2-40B4-BE49-F238E27FC236}">
                <a16:creationId xmlns:a16="http://schemas.microsoft.com/office/drawing/2014/main" id="{C2FEC3AE-1888-54E4-18AB-E5EDAB8D53E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6768"/>
          <a:stretch/>
        </p:blipFill>
        <p:spPr>
          <a:xfrm>
            <a:off x="715349" y="4537378"/>
            <a:ext cx="5061777" cy="473565"/>
          </a:xfrm>
          <a:prstGeom prst="rect">
            <a:avLst/>
          </a:prstGeom>
        </p:spPr>
      </p:pic>
      <p:pic>
        <p:nvPicPr>
          <p:cNvPr id="9" name="Picture 8">
            <a:extLst>
              <a:ext uri="{FF2B5EF4-FFF2-40B4-BE49-F238E27FC236}">
                <a16:creationId xmlns:a16="http://schemas.microsoft.com/office/drawing/2014/main" id="{10FA08E8-8374-4B6A-C703-AD356A7D7F7F}"/>
              </a:ext>
            </a:extLst>
          </p:cNvPr>
          <p:cNvPicPr>
            <a:picLocks noChangeAspect="1"/>
          </p:cNvPicPr>
          <p:nvPr/>
        </p:nvPicPr>
        <p:blipFill rotWithShape="1">
          <a:blip r:embed="rId5">
            <a:extLst>
              <a:ext uri="{28A0092B-C50C-407E-A947-70E740481C1C}">
                <a14:useLocalDpi xmlns:a14="http://schemas.microsoft.com/office/drawing/2010/main" val="0"/>
              </a:ext>
            </a:extLst>
          </a:blip>
          <a:srcRect l="26167" t="19048" r="44333" b="27438"/>
          <a:stretch/>
        </p:blipFill>
        <p:spPr>
          <a:xfrm>
            <a:off x="689721" y="2499456"/>
            <a:ext cx="297966" cy="304036"/>
          </a:xfrm>
          <a:prstGeom prst="rect">
            <a:avLst/>
          </a:prstGeom>
        </p:spPr>
      </p:pic>
      <p:pic>
        <p:nvPicPr>
          <p:cNvPr id="10" name="Picture 9">
            <a:extLst>
              <a:ext uri="{FF2B5EF4-FFF2-40B4-BE49-F238E27FC236}">
                <a16:creationId xmlns:a16="http://schemas.microsoft.com/office/drawing/2014/main" id="{7BCD79C1-0167-9C03-4138-1DE6B1F6F611}"/>
              </a:ext>
            </a:extLst>
          </p:cNvPr>
          <p:cNvPicPr>
            <a:picLocks noChangeAspect="1"/>
          </p:cNvPicPr>
          <p:nvPr/>
        </p:nvPicPr>
        <p:blipFill rotWithShape="1">
          <a:blip r:embed="rId5">
            <a:extLst>
              <a:ext uri="{28A0092B-C50C-407E-A947-70E740481C1C}">
                <a14:useLocalDpi xmlns:a14="http://schemas.microsoft.com/office/drawing/2010/main" val="0"/>
              </a:ext>
            </a:extLst>
          </a:blip>
          <a:srcRect l="58993" t="20799" r="9424" b="27433"/>
          <a:stretch/>
        </p:blipFill>
        <p:spPr>
          <a:xfrm>
            <a:off x="6494644" y="2499456"/>
            <a:ext cx="305435" cy="281607"/>
          </a:xfrm>
          <a:prstGeom prst="rect">
            <a:avLst/>
          </a:prstGeom>
        </p:spPr>
      </p:pic>
      <p:sp>
        <p:nvSpPr>
          <p:cNvPr id="11" name="Arrow: Left-Right 10">
            <a:extLst>
              <a:ext uri="{FF2B5EF4-FFF2-40B4-BE49-F238E27FC236}">
                <a16:creationId xmlns:a16="http://schemas.microsoft.com/office/drawing/2014/main" id="{39213E43-D65E-0858-B1D6-AA1D51A4D4F2}"/>
              </a:ext>
            </a:extLst>
          </p:cNvPr>
          <p:cNvSpPr/>
          <p:nvPr/>
        </p:nvSpPr>
        <p:spPr>
          <a:xfrm>
            <a:off x="3963457" y="4025338"/>
            <a:ext cx="382187"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Arrow: Left-Right 11">
            <a:extLst>
              <a:ext uri="{FF2B5EF4-FFF2-40B4-BE49-F238E27FC236}">
                <a16:creationId xmlns:a16="http://schemas.microsoft.com/office/drawing/2014/main" id="{A2C626DE-4A58-AA1E-BEBA-9ABE1084E4A4}"/>
              </a:ext>
            </a:extLst>
          </p:cNvPr>
          <p:cNvSpPr/>
          <p:nvPr/>
        </p:nvSpPr>
        <p:spPr>
          <a:xfrm>
            <a:off x="5128942" y="4025338"/>
            <a:ext cx="382187"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Arrow: Left-Right 12">
            <a:extLst>
              <a:ext uri="{FF2B5EF4-FFF2-40B4-BE49-F238E27FC236}">
                <a16:creationId xmlns:a16="http://schemas.microsoft.com/office/drawing/2014/main" id="{76F8660E-B0E3-E6C0-DD1D-EA8E836D8F10}"/>
              </a:ext>
            </a:extLst>
          </p:cNvPr>
          <p:cNvSpPr/>
          <p:nvPr/>
        </p:nvSpPr>
        <p:spPr>
          <a:xfrm>
            <a:off x="838704" y="6028214"/>
            <a:ext cx="704259" cy="132012"/>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Arrow: Left-Right 13">
            <a:extLst>
              <a:ext uri="{FF2B5EF4-FFF2-40B4-BE49-F238E27FC236}">
                <a16:creationId xmlns:a16="http://schemas.microsoft.com/office/drawing/2014/main" id="{528B1800-DB47-4AFE-3A4F-EEC2D8191AD2}"/>
              </a:ext>
            </a:extLst>
          </p:cNvPr>
          <p:cNvSpPr/>
          <p:nvPr/>
        </p:nvSpPr>
        <p:spPr>
          <a:xfrm>
            <a:off x="4419127" y="3480045"/>
            <a:ext cx="704259" cy="132012"/>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Arrow: Left-Right 14">
            <a:extLst>
              <a:ext uri="{FF2B5EF4-FFF2-40B4-BE49-F238E27FC236}">
                <a16:creationId xmlns:a16="http://schemas.microsoft.com/office/drawing/2014/main" id="{3F5D7CA4-45C3-82F7-7DEF-9AFC9C359376}"/>
              </a:ext>
            </a:extLst>
          </p:cNvPr>
          <p:cNvSpPr/>
          <p:nvPr/>
        </p:nvSpPr>
        <p:spPr>
          <a:xfrm>
            <a:off x="2894107" y="4708154"/>
            <a:ext cx="704259" cy="132012"/>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Arrow: Left-Right 15">
            <a:extLst>
              <a:ext uri="{FF2B5EF4-FFF2-40B4-BE49-F238E27FC236}">
                <a16:creationId xmlns:a16="http://schemas.microsoft.com/office/drawing/2014/main" id="{DD9BB70E-E503-045C-B809-19FAA5B9B291}"/>
              </a:ext>
            </a:extLst>
          </p:cNvPr>
          <p:cNvSpPr/>
          <p:nvPr/>
        </p:nvSpPr>
        <p:spPr>
          <a:xfrm>
            <a:off x="1659160" y="4721210"/>
            <a:ext cx="382187"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Arrow: Left-Right 16">
            <a:extLst>
              <a:ext uri="{FF2B5EF4-FFF2-40B4-BE49-F238E27FC236}">
                <a16:creationId xmlns:a16="http://schemas.microsoft.com/office/drawing/2014/main" id="{691B8614-066D-6E26-B4C2-DA85BD718E46}"/>
              </a:ext>
            </a:extLst>
          </p:cNvPr>
          <p:cNvSpPr/>
          <p:nvPr/>
        </p:nvSpPr>
        <p:spPr>
          <a:xfrm>
            <a:off x="928532" y="5317729"/>
            <a:ext cx="382187"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Arrow: Left-Right 17">
            <a:extLst>
              <a:ext uri="{FF2B5EF4-FFF2-40B4-BE49-F238E27FC236}">
                <a16:creationId xmlns:a16="http://schemas.microsoft.com/office/drawing/2014/main" id="{9CAFF444-806E-D5D0-54FF-86BB74363BB6}"/>
              </a:ext>
            </a:extLst>
          </p:cNvPr>
          <p:cNvSpPr/>
          <p:nvPr/>
        </p:nvSpPr>
        <p:spPr>
          <a:xfrm>
            <a:off x="4741199" y="5317729"/>
            <a:ext cx="382187"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TextBox 18">
            <a:extLst>
              <a:ext uri="{FF2B5EF4-FFF2-40B4-BE49-F238E27FC236}">
                <a16:creationId xmlns:a16="http://schemas.microsoft.com/office/drawing/2014/main" id="{E7DAA578-1354-011A-04C5-889B7B620B23}"/>
              </a:ext>
            </a:extLst>
          </p:cNvPr>
          <p:cNvSpPr txBox="1"/>
          <p:nvPr/>
        </p:nvSpPr>
        <p:spPr>
          <a:xfrm>
            <a:off x="977350" y="2499456"/>
            <a:ext cx="4720006" cy="369332"/>
          </a:xfrm>
          <a:prstGeom prst="rect">
            <a:avLst/>
          </a:prstGeom>
          <a:noFill/>
        </p:spPr>
        <p:txBody>
          <a:bodyPr wrap="square" rtlCol="0">
            <a:spAutoFit/>
          </a:bodyPr>
          <a:lstStyle/>
          <a:p>
            <a:r>
              <a:rPr lang="en-IN" dirty="0">
                <a:latin typeface="League Spartan" pitchFamily="2" charset="0"/>
              </a:rPr>
              <a:t>Never use colours next to each other in the row</a:t>
            </a:r>
          </a:p>
        </p:txBody>
      </p:sp>
      <p:sp>
        <p:nvSpPr>
          <p:cNvPr id="20" name="Arrow: Left-Right 19">
            <a:extLst>
              <a:ext uri="{FF2B5EF4-FFF2-40B4-BE49-F238E27FC236}">
                <a16:creationId xmlns:a16="http://schemas.microsoft.com/office/drawing/2014/main" id="{459383DC-4A98-8A16-6D4E-0C444689A7E4}"/>
              </a:ext>
            </a:extLst>
          </p:cNvPr>
          <p:cNvSpPr/>
          <p:nvPr/>
        </p:nvSpPr>
        <p:spPr>
          <a:xfrm>
            <a:off x="928532" y="5119373"/>
            <a:ext cx="2942802"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Arrow: Left-Right 20">
            <a:extLst>
              <a:ext uri="{FF2B5EF4-FFF2-40B4-BE49-F238E27FC236}">
                <a16:creationId xmlns:a16="http://schemas.microsoft.com/office/drawing/2014/main" id="{A7F4400F-0E31-F53E-AA43-61918D2F319B}"/>
              </a:ext>
            </a:extLst>
          </p:cNvPr>
          <p:cNvSpPr/>
          <p:nvPr/>
        </p:nvSpPr>
        <p:spPr>
          <a:xfrm>
            <a:off x="978930" y="3878378"/>
            <a:ext cx="2942802" cy="118956"/>
          </a:xfrm>
          <a:prstGeom prst="leftRightArrow">
            <a:avLst/>
          </a:prstGeom>
          <a:solidFill>
            <a:srgbClr val="FF1616"/>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TextBox 21">
            <a:extLst>
              <a:ext uri="{FF2B5EF4-FFF2-40B4-BE49-F238E27FC236}">
                <a16:creationId xmlns:a16="http://schemas.microsoft.com/office/drawing/2014/main" id="{5D49708A-47AC-79C6-CDDC-10E029F2FD7B}"/>
              </a:ext>
            </a:extLst>
          </p:cNvPr>
          <p:cNvSpPr txBox="1"/>
          <p:nvPr/>
        </p:nvSpPr>
        <p:spPr>
          <a:xfrm>
            <a:off x="6782273" y="2499456"/>
            <a:ext cx="4720006" cy="369332"/>
          </a:xfrm>
          <a:prstGeom prst="rect">
            <a:avLst/>
          </a:prstGeom>
          <a:noFill/>
        </p:spPr>
        <p:txBody>
          <a:bodyPr wrap="square" rtlCol="0">
            <a:spAutoFit/>
          </a:bodyPr>
          <a:lstStyle/>
          <a:p>
            <a:r>
              <a:rPr lang="en-IN" dirty="0">
                <a:latin typeface="League Spartan" pitchFamily="2" charset="0"/>
              </a:rPr>
              <a:t>Use colours from vertical position only</a:t>
            </a:r>
          </a:p>
        </p:txBody>
      </p:sp>
      <p:pic>
        <p:nvPicPr>
          <p:cNvPr id="23" name="Picture 22">
            <a:extLst>
              <a:ext uri="{FF2B5EF4-FFF2-40B4-BE49-F238E27FC236}">
                <a16:creationId xmlns:a16="http://schemas.microsoft.com/office/drawing/2014/main" id="{17F945D9-BEB3-5F26-F512-873863592421}"/>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6768"/>
          <a:stretch/>
        </p:blipFill>
        <p:spPr>
          <a:xfrm>
            <a:off x="6517739" y="5023549"/>
            <a:ext cx="5061777" cy="473565"/>
          </a:xfrm>
          <a:prstGeom prst="rect">
            <a:avLst/>
          </a:prstGeom>
        </p:spPr>
      </p:pic>
      <p:pic>
        <p:nvPicPr>
          <p:cNvPr id="24" name="Picture 23">
            <a:extLst>
              <a:ext uri="{FF2B5EF4-FFF2-40B4-BE49-F238E27FC236}">
                <a16:creationId xmlns:a16="http://schemas.microsoft.com/office/drawing/2014/main" id="{B7B4D96F-2470-924E-0EF7-4EE4309912C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7739" y="3289524"/>
            <a:ext cx="5061777" cy="464500"/>
          </a:xfrm>
          <a:prstGeom prst="rect">
            <a:avLst/>
          </a:prstGeom>
        </p:spPr>
      </p:pic>
      <p:pic>
        <p:nvPicPr>
          <p:cNvPr id="25" name="Picture 24">
            <a:extLst>
              <a:ext uri="{FF2B5EF4-FFF2-40B4-BE49-F238E27FC236}">
                <a16:creationId xmlns:a16="http://schemas.microsoft.com/office/drawing/2014/main" id="{31AF0419-6DA0-F6D8-28B8-8AEF090BAB6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7739" y="3766629"/>
            <a:ext cx="5061777" cy="473565"/>
          </a:xfrm>
          <a:prstGeom prst="rect">
            <a:avLst/>
          </a:prstGeom>
        </p:spPr>
      </p:pic>
      <p:pic>
        <p:nvPicPr>
          <p:cNvPr id="26" name="Picture 25">
            <a:extLst>
              <a:ext uri="{FF2B5EF4-FFF2-40B4-BE49-F238E27FC236}">
                <a16:creationId xmlns:a16="http://schemas.microsoft.com/office/drawing/2014/main" id="{BDAE4D3D-E475-AB24-EA48-AFBF7AE5098D}"/>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56768"/>
          <a:stretch/>
        </p:blipFill>
        <p:spPr>
          <a:xfrm>
            <a:off x="6517739" y="4537378"/>
            <a:ext cx="5061777" cy="473565"/>
          </a:xfrm>
          <a:prstGeom prst="rect">
            <a:avLst/>
          </a:prstGeom>
        </p:spPr>
      </p:pic>
      <p:sp>
        <p:nvSpPr>
          <p:cNvPr id="27" name="Arrow: Left-Right 26">
            <a:extLst>
              <a:ext uri="{FF2B5EF4-FFF2-40B4-BE49-F238E27FC236}">
                <a16:creationId xmlns:a16="http://schemas.microsoft.com/office/drawing/2014/main" id="{7CF10E3B-1026-F76E-7A14-132EFC048860}"/>
              </a:ext>
            </a:extLst>
          </p:cNvPr>
          <p:cNvSpPr/>
          <p:nvPr/>
        </p:nvSpPr>
        <p:spPr>
          <a:xfrm rot="5400000">
            <a:off x="6445322" y="3670251"/>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Equals 27">
            <a:extLst>
              <a:ext uri="{FF2B5EF4-FFF2-40B4-BE49-F238E27FC236}">
                <a16:creationId xmlns:a16="http://schemas.microsoft.com/office/drawing/2014/main" id="{72E9C997-70F6-4367-A544-CDA53EB6FFAD}"/>
              </a:ext>
            </a:extLst>
          </p:cNvPr>
          <p:cNvSpPr/>
          <p:nvPr/>
        </p:nvSpPr>
        <p:spPr>
          <a:xfrm>
            <a:off x="1578821" y="5857437"/>
            <a:ext cx="542864" cy="473565"/>
          </a:xfrm>
          <a:prstGeom prst="mathEqual">
            <a:avLst>
              <a:gd name="adj1" fmla="val 18693"/>
              <a:gd name="adj2" fmla="val 16587"/>
            </a:avLst>
          </a:prstGeom>
          <a:solidFill>
            <a:srgbClr val="555555"/>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pic>
        <p:nvPicPr>
          <p:cNvPr id="29" name="Picture 28">
            <a:extLst>
              <a:ext uri="{FF2B5EF4-FFF2-40B4-BE49-F238E27FC236}">
                <a16:creationId xmlns:a16="http://schemas.microsoft.com/office/drawing/2014/main" id="{378F1A0C-F54F-2F75-23DE-CA1B901FC019}"/>
              </a:ext>
            </a:extLst>
          </p:cNvPr>
          <p:cNvPicPr>
            <a:picLocks noChangeAspect="1"/>
          </p:cNvPicPr>
          <p:nvPr/>
        </p:nvPicPr>
        <p:blipFill rotWithShape="1">
          <a:blip r:embed="rId5">
            <a:extLst>
              <a:ext uri="{28A0092B-C50C-407E-A947-70E740481C1C}">
                <a14:useLocalDpi xmlns:a14="http://schemas.microsoft.com/office/drawing/2010/main" val="0"/>
              </a:ext>
            </a:extLst>
          </a:blip>
          <a:srcRect l="26167" t="19048" r="44333" b="27438"/>
          <a:stretch/>
        </p:blipFill>
        <p:spPr>
          <a:xfrm>
            <a:off x="2219591" y="5942201"/>
            <a:ext cx="297966" cy="304036"/>
          </a:xfrm>
          <a:prstGeom prst="rect">
            <a:avLst/>
          </a:prstGeom>
        </p:spPr>
      </p:pic>
      <p:sp>
        <p:nvSpPr>
          <p:cNvPr id="30" name="Arrow: Left-Right 29">
            <a:extLst>
              <a:ext uri="{FF2B5EF4-FFF2-40B4-BE49-F238E27FC236}">
                <a16:creationId xmlns:a16="http://schemas.microsoft.com/office/drawing/2014/main" id="{8C192539-F8E5-BC86-D78F-B58FF4615E45}"/>
              </a:ext>
            </a:extLst>
          </p:cNvPr>
          <p:cNvSpPr/>
          <p:nvPr/>
        </p:nvSpPr>
        <p:spPr>
          <a:xfrm rot="5400000">
            <a:off x="8735746" y="3684984"/>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Arrow: Left-Right 30">
            <a:extLst>
              <a:ext uri="{FF2B5EF4-FFF2-40B4-BE49-F238E27FC236}">
                <a16:creationId xmlns:a16="http://schemas.microsoft.com/office/drawing/2014/main" id="{537A1090-8F62-288D-6F98-EF644E5FBA74}"/>
              </a:ext>
            </a:extLst>
          </p:cNvPr>
          <p:cNvSpPr/>
          <p:nvPr/>
        </p:nvSpPr>
        <p:spPr>
          <a:xfrm rot="5400000">
            <a:off x="8357615" y="4971177"/>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Arrow: Left-Right 31">
            <a:extLst>
              <a:ext uri="{FF2B5EF4-FFF2-40B4-BE49-F238E27FC236}">
                <a16:creationId xmlns:a16="http://schemas.microsoft.com/office/drawing/2014/main" id="{17B922B6-AE59-F3EE-5086-D5D13DC1D489}"/>
              </a:ext>
            </a:extLst>
          </p:cNvPr>
          <p:cNvSpPr/>
          <p:nvPr/>
        </p:nvSpPr>
        <p:spPr>
          <a:xfrm rot="5400000">
            <a:off x="10657370" y="4951241"/>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Arrow: Left-Right 32">
            <a:extLst>
              <a:ext uri="{FF2B5EF4-FFF2-40B4-BE49-F238E27FC236}">
                <a16:creationId xmlns:a16="http://schemas.microsoft.com/office/drawing/2014/main" id="{1E77070F-10DC-657E-49F9-23635FA5D580}"/>
              </a:ext>
            </a:extLst>
          </p:cNvPr>
          <p:cNvSpPr/>
          <p:nvPr/>
        </p:nvSpPr>
        <p:spPr>
          <a:xfrm rot="5400000">
            <a:off x="6791061" y="4944937"/>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4" name="Arrow: Left-Right 33">
            <a:extLst>
              <a:ext uri="{FF2B5EF4-FFF2-40B4-BE49-F238E27FC236}">
                <a16:creationId xmlns:a16="http://schemas.microsoft.com/office/drawing/2014/main" id="{83A1A1B1-8F19-1D7B-27D2-F7A1604E8C47}"/>
              </a:ext>
            </a:extLst>
          </p:cNvPr>
          <p:cNvSpPr/>
          <p:nvPr/>
        </p:nvSpPr>
        <p:spPr>
          <a:xfrm rot="5400000">
            <a:off x="8034636" y="4274382"/>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5" name="Arrow: Left-Right 34">
            <a:extLst>
              <a:ext uri="{FF2B5EF4-FFF2-40B4-BE49-F238E27FC236}">
                <a16:creationId xmlns:a16="http://schemas.microsoft.com/office/drawing/2014/main" id="{B57A0CAE-AE1C-2444-5B9F-BF64B99C2C74}"/>
              </a:ext>
            </a:extLst>
          </p:cNvPr>
          <p:cNvSpPr/>
          <p:nvPr/>
        </p:nvSpPr>
        <p:spPr>
          <a:xfrm rot="5400000">
            <a:off x="9918084" y="4311029"/>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Arrow: Left-Right 35">
            <a:extLst>
              <a:ext uri="{FF2B5EF4-FFF2-40B4-BE49-F238E27FC236}">
                <a16:creationId xmlns:a16="http://schemas.microsoft.com/office/drawing/2014/main" id="{FAA6D89F-2B88-8F0D-C1B8-0DE889912404}"/>
              </a:ext>
            </a:extLst>
          </p:cNvPr>
          <p:cNvSpPr/>
          <p:nvPr/>
        </p:nvSpPr>
        <p:spPr>
          <a:xfrm rot="5400000">
            <a:off x="6725054" y="6094220"/>
            <a:ext cx="541889" cy="132012"/>
          </a:xfrm>
          <a:prstGeom prst="leftRightArrow">
            <a:avLst/>
          </a:prstGeom>
          <a:solidFill>
            <a:srgbClr val="1DE300"/>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7" name="Equals 36">
            <a:extLst>
              <a:ext uri="{FF2B5EF4-FFF2-40B4-BE49-F238E27FC236}">
                <a16:creationId xmlns:a16="http://schemas.microsoft.com/office/drawing/2014/main" id="{56A544C4-77CA-2D86-9845-4941A56535AC}"/>
              </a:ext>
            </a:extLst>
          </p:cNvPr>
          <p:cNvSpPr/>
          <p:nvPr/>
        </p:nvSpPr>
        <p:spPr>
          <a:xfrm>
            <a:off x="7088632" y="5923443"/>
            <a:ext cx="542864" cy="473565"/>
          </a:xfrm>
          <a:prstGeom prst="mathEqual">
            <a:avLst>
              <a:gd name="adj1" fmla="val 18693"/>
              <a:gd name="adj2" fmla="val 16587"/>
            </a:avLst>
          </a:prstGeom>
          <a:solidFill>
            <a:srgbClr val="555555"/>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pic>
        <p:nvPicPr>
          <p:cNvPr id="38" name="Picture 37">
            <a:extLst>
              <a:ext uri="{FF2B5EF4-FFF2-40B4-BE49-F238E27FC236}">
                <a16:creationId xmlns:a16="http://schemas.microsoft.com/office/drawing/2014/main" id="{868AC17E-CCC0-904A-5691-866127DA2650}"/>
              </a:ext>
            </a:extLst>
          </p:cNvPr>
          <p:cNvPicPr>
            <a:picLocks noChangeAspect="1"/>
          </p:cNvPicPr>
          <p:nvPr/>
        </p:nvPicPr>
        <p:blipFill rotWithShape="1">
          <a:blip r:embed="rId5">
            <a:extLst>
              <a:ext uri="{28A0092B-C50C-407E-A947-70E740481C1C}">
                <a14:useLocalDpi xmlns:a14="http://schemas.microsoft.com/office/drawing/2010/main" val="0"/>
              </a:ext>
            </a:extLst>
          </a:blip>
          <a:srcRect l="58993" t="20799" r="9424" b="27433"/>
          <a:stretch/>
        </p:blipFill>
        <p:spPr>
          <a:xfrm>
            <a:off x="7748056" y="5964630"/>
            <a:ext cx="305435" cy="281607"/>
          </a:xfrm>
          <a:prstGeom prst="rect">
            <a:avLst/>
          </a:prstGeom>
        </p:spPr>
      </p:pic>
      <p:sp>
        <p:nvSpPr>
          <p:cNvPr id="40" name="TextBox 39">
            <a:extLst>
              <a:ext uri="{FF2B5EF4-FFF2-40B4-BE49-F238E27FC236}">
                <a16:creationId xmlns:a16="http://schemas.microsoft.com/office/drawing/2014/main" id="{1BAA0CC5-2931-DB6F-59EE-7D318FDC83F3}"/>
              </a:ext>
            </a:extLst>
          </p:cNvPr>
          <p:cNvSpPr txBox="1"/>
          <p:nvPr/>
        </p:nvSpPr>
        <p:spPr>
          <a:xfrm>
            <a:off x="1135380" y="3992830"/>
            <a:ext cx="223520" cy="369332"/>
          </a:xfrm>
          <a:prstGeom prst="rect">
            <a:avLst/>
          </a:prstGeom>
          <a:noFill/>
        </p:spPr>
        <p:txBody>
          <a:bodyPr wrap="square">
            <a:spAutoFit/>
          </a:bodyPr>
          <a:lstStyle/>
          <a:p>
            <a:r>
              <a:rPr lang="en-IN" sz="1800" dirty="0">
                <a:solidFill>
                  <a:schemeClr val="bg1"/>
                </a:solidFill>
              </a:rPr>
              <a:t>*</a:t>
            </a:r>
            <a:endParaRPr lang="en-IN" dirty="0"/>
          </a:p>
        </p:txBody>
      </p:sp>
      <p:sp>
        <p:nvSpPr>
          <p:cNvPr id="42" name="TextBox 41">
            <a:extLst>
              <a:ext uri="{FF2B5EF4-FFF2-40B4-BE49-F238E27FC236}">
                <a16:creationId xmlns:a16="http://schemas.microsoft.com/office/drawing/2014/main" id="{545B3A38-A36D-9D58-1116-C4B5E5CD461A}"/>
              </a:ext>
            </a:extLst>
          </p:cNvPr>
          <p:cNvSpPr txBox="1"/>
          <p:nvPr/>
        </p:nvSpPr>
        <p:spPr>
          <a:xfrm>
            <a:off x="3848262" y="4783600"/>
            <a:ext cx="223520" cy="369332"/>
          </a:xfrm>
          <a:prstGeom prst="rect">
            <a:avLst/>
          </a:prstGeom>
          <a:noFill/>
        </p:spPr>
        <p:txBody>
          <a:bodyPr wrap="square">
            <a:spAutoFit/>
          </a:bodyPr>
          <a:lstStyle/>
          <a:p>
            <a:r>
              <a:rPr lang="en-IN" sz="1800" dirty="0">
                <a:solidFill>
                  <a:schemeClr val="bg1"/>
                </a:solidFill>
              </a:rPr>
              <a:t>*</a:t>
            </a:r>
            <a:endParaRPr lang="en-IN" dirty="0"/>
          </a:p>
        </p:txBody>
      </p:sp>
      <p:sp>
        <p:nvSpPr>
          <p:cNvPr id="43" name="TextBox 42">
            <a:extLst>
              <a:ext uri="{FF2B5EF4-FFF2-40B4-BE49-F238E27FC236}">
                <a16:creationId xmlns:a16="http://schemas.microsoft.com/office/drawing/2014/main" id="{9A56DD5F-E39B-0503-4B28-E9CED155E86A}"/>
              </a:ext>
            </a:extLst>
          </p:cNvPr>
          <p:cNvSpPr txBox="1"/>
          <p:nvPr/>
        </p:nvSpPr>
        <p:spPr>
          <a:xfrm>
            <a:off x="9657912" y="4796459"/>
            <a:ext cx="223520" cy="369332"/>
          </a:xfrm>
          <a:prstGeom prst="rect">
            <a:avLst/>
          </a:prstGeom>
          <a:noFill/>
        </p:spPr>
        <p:txBody>
          <a:bodyPr wrap="square">
            <a:spAutoFit/>
          </a:bodyPr>
          <a:lstStyle/>
          <a:p>
            <a:r>
              <a:rPr lang="en-IN" sz="1800" dirty="0">
                <a:solidFill>
                  <a:schemeClr val="bg1"/>
                </a:solidFill>
              </a:rPr>
              <a:t>*</a:t>
            </a:r>
            <a:endParaRPr lang="en-IN" dirty="0"/>
          </a:p>
        </p:txBody>
      </p:sp>
      <p:sp>
        <p:nvSpPr>
          <p:cNvPr id="44" name="TextBox 43">
            <a:extLst>
              <a:ext uri="{FF2B5EF4-FFF2-40B4-BE49-F238E27FC236}">
                <a16:creationId xmlns:a16="http://schemas.microsoft.com/office/drawing/2014/main" id="{865679C4-4E90-FEA6-E2ED-1946B79E5CFB}"/>
              </a:ext>
            </a:extLst>
          </p:cNvPr>
          <p:cNvSpPr txBox="1"/>
          <p:nvPr/>
        </p:nvSpPr>
        <p:spPr>
          <a:xfrm>
            <a:off x="6855884" y="4021935"/>
            <a:ext cx="223520" cy="369332"/>
          </a:xfrm>
          <a:prstGeom prst="rect">
            <a:avLst/>
          </a:prstGeom>
          <a:noFill/>
        </p:spPr>
        <p:txBody>
          <a:bodyPr wrap="square">
            <a:spAutoFit/>
          </a:bodyPr>
          <a:lstStyle/>
          <a:p>
            <a:r>
              <a:rPr lang="en-IN" sz="1800" dirty="0">
                <a:solidFill>
                  <a:schemeClr val="bg1"/>
                </a:solidFill>
              </a:rPr>
              <a:t>*</a:t>
            </a:r>
            <a:endParaRPr lang="en-IN" dirty="0"/>
          </a:p>
        </p:txBody>
      </p:sp>
      <p:sp>
        <p:nvSpPr>
          <p:cNvPr id="45" name="Footer Placeholder 17">
            <a:extLst>
              <a:ext uri="{FF2B5EF4-FFF2-40B4-BE49-F238E27FC236}">
                <a16:creationId xmlns:a16="http://schemas.microsoft.com/office/drawing/2014/main" id="{EAC13838-F8DA-85CB-CADD-1715CC68DCFD}"/>
              </a:ext>
            </a:extLst>
          </p:cNvPr>
          <p:cNvSpPr txBox="1">
            <a:spLocks/>
          </p:cNvSpPr>
          <p:nvPr/>
        </p:nvSpPr>
        <p:spPr>
          <a:xfrm>
            <a:off x="0" y="6186007"/>
            <a:ext cx="4114800" cy="365125"/>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a:t>*Brand Colours</a:t>
            </a:r>
          </a:p>
        </p:txBody>
      </p:sp>
      <p:sp>
        <p:nvSpPr>
          <p:cNvPr id="39" name="TextBox 38">
            <a:extLst>
              <a:ext uri="{FF2B5EF4-FFF2-40B4-BE49-F238E27FC236}">
                <a16:creationId xmlns:a16="http://schemas.microsoft.com/office/drawing/2014/main" id="{75A73D3F-7D8A-EDEB-B10D-3CB42F2FE6EA}"/>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60769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331D-54DD-5E4D-5B10-9EF8D48CF761}"/>
              </a:ext>
            </a:extLst>
          </p:cNvPr>
          <p:cNvSpPr>
            <a:spLocks noGrp="1"/>
          </p:cNvSpPr>
          <p:nvPr>
            <p:ph type="title"/>
          </p:nvPr>
        </p:nvSpPr>
        <p:spPr/>
        <p:txBody>
          <a:bodyPr/>
          <a:lstStyle/>
          <a:p>
            <a:r>
              <a:rPr lang="en-IN" dirty="0"/>
              <a:t>Logo orientation</a:t>
            </a:r>
          </a:p>
        </p:txBody>
      </p:sp>
      <p:pic>
        <p:nvPicPr>
          <p:cNvPr id="3" name="Picture 2">
            <a:extLst>
              <a:ext uri="{FF2B5EF4-FFF2-40B4-BE49-F238E27FC236}">
                <a16:creationId xmlns:a16="http://schemas.microsoft.com/office/drawing/2014/main" id="{18AD11BF-4282-2D65-44D3-E32B74176E17}"/>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5432" t="39471" r="5973" b="30168"/>
          <a:stretch/>
        </p:blipFill>
        <p:spPr>
          <a:xfrm>
            <a:off x="633274" y="5540216"/>
            <a:ext cx="2870483" cy="983669"/>
          </a:xfrm>
          <a:prstGeom prst="rect">
            <a:avLst/>
          </a:prstGeom>
        </p:spPr>
      </p:pic>
      <p:sp>
        <p:nvSpPr>
          <p:cNvPr id="4" name="TextBox 3">
            <a:extLst>
              <a:ext uri="{FF2B5EF4-FFF2-40B4-BE49-F238E27FC236}">
                <a16:creationId xmlns:a16="http://schemas.microsoft.com/office/drawing/2014/main" id="{544FD763-B765-A63D-47C1-0DC0AE192528}"/>
              </a:ext>
            </a:extLst>
          </p:cNvPr>
          <p:cNvSpPr txBox="1"/>
          <p:nvPr/>
        </p:nvSpPr>
        <p:spPr>
          <a:xfrm>
            <a:off x="582588" y="1368105"/>
            <a:ext cx="10001566" cy="646331"/>
          </a:xfrm>
          <a:prstGeom prst="rect">
            <a:avLst/>
          </a:prstGeom>
          <a:noFill/>
        </p:spPr>
        <p:txBody>
          <a:bodyPr wrap="square" rtlCol="0">
            <a:spAutoFit/>
          </a:bodyPr>
          <a:lstStyle/>
          <a:p>
            <a:r>
              <a:rPr lang="en-IN" dirty="0">
                <a:latin typeface="League Spartan" pitchFamily="2" charset="0"/>
              </a:rPr>
              <a:t>Logo unit will be placed flat horizontal on any surface. </a:t>
            </a:r>
          </a:p>
          <a:p>
            <a:r>
              <a:rPr lang="en-IN" dirty="0">
                <a:latin typeface="League Spartan" pitchFamily="2" charset="0"/>
              </a:rPr>
              <a:t>Squeezing, squashing, changing spacing, tilting, twisting, inverting, vertical placement are not allowed</a:t>
            </a:r>
          </a:p>
        </p:txBody>
      </p:sp>
      <p:pic>
        <p:nvPicPr>
          <p:cNvPr id="5" name="Picture 4">
            <a:extLst>
              <a:ext uri="{FF2B5EF4-FFF2-40B4-BE49-F238E27FC236}">
                <a16:creationId xmlns:a16="http://schemas.microsoft.com/office/drawing/2014/main" id="{7E74BB53-D6B6-3DE7-C258-DC13F9A84AC6}"/>
              </a:ext>
            </a:extLst>
          </p:cNvPr>
          <p:cNvPicPr>
            <a:picLocks noChangeAspect="1"/>
          </p:cNvPicPr>
          <p:nvPr/>
        </p:nvPicPr>
        <p:blipFill rotWithShape="1">
          <a:blip r:embed="rId3">
            <a:extLst>
              <a:ext uri="{28A0092B-C50C-407E-A947-70E740481C1C}">
                <a14:useLocalDpi xmlns:a14="http://schemas.microsoft.com/office/drawing/2010/main" val="0"/>
              </a:ext>
            </a:extLst>
          </a:blip>
          <a:srcRect l="5858" t="39198" r="5546" b="30442"/>
          <a:stretch/>
        </p:blipFill>
        <p:spPr>
          <a:xfrm>
            <a:off x="633274" y="4443792"/>
            <a:ext cx="2870483" cy="983669"/>
          </a:xfrm>
          <a:prstGeom prst="rect">
            <a:avLst/>
          </a:prstGeom>
        </p:spPr>
      </p:pic>
      <p:pic>
        <p:nvPicPr>
          <p:cNvPr id="6" name="Picture 5">
            <a:extLst>
              <a:ext uri="{FF2B5EF4-FFF2-40B4-BE49-F238E27FC236}">
                <a16:creationId xmlns:a16="http://schemas.microsoft.com/office/drawing/2014/main" id="{94B97160-E076-873D-EDB0-FCC73CC56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500000">
            <a:off x="7361948" y="2903149"/>
            <a:ext cx="1687124" cy="1687124"/>
          </a:xfrm>
          <a:prstGeom prst="rect">
            <a:avLst/>
          </a:prstGeom>
        </p:spPr>
      </p:pic>
      <p:pic>
        <p:nvPicPr>
          <p:cNvPr id="7" name="Picture 6">
            <a:extLst>
              <a:ext uri="{FF2B5EF4-FFF2-40B4-BE49-F238E27FC236}">
                <a16:creationId xmlns:a16="http://schemas.microsoft.com/office/drawing/2014/main" id="{2B66BA51-4921-2E83-7142-6B5BE2E9470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3991"/>
          <a:stretch/>
        </p:blipFill>
        <p:spPr>
          <a:xfrm>
            <a:off x="9018378" y="3541249"/>
            <a:ext cx="3173622" cy="2412232"/>
          </a:xfrm>
          <a:prstGeom prst="rect">
            <a:avLst/>
          </a:prstGeom>
        </p:spPr>
      </p:pic>
      <p:pic>
        <p:nvPicPr>
          <p:cNvPr id="8" name="Picture 7">
            <a:extLst>
              <a:ext uri="{FF2B5EF4-FFF2-40B4-BE49-F238E27FC236}">
                <a16:creationId xmlns:a16="http://schemas.microsoft.com/office/drawing/2014/main" id="{FEA85B21-36A4-34FF-F35A-2E4101902384}"/>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30513" y="3643608"/>
            <a:ext cx="1687124" cy="1687124"/>
          </a:xfrm>
          <a:prstGeom prst="rect">
            <a:avLst/>
          </a:prstGeom>
        </p:spPr>
      </p:pic>
      <p:pic>
        <p:nvPicPr>
          <p:cNvPr id="9" name="Picture 8">
            <a:extLst>
              <a:ext uri="{FF2B5EF4-FFF2-40B4-BE49-F238E27FC236}">
                <a16:creationId xmlns:a16="http://schemas.microsoft.com/office/drawing/2014/main" id="{28EA8229-FC38-0C90-B026-876FB8F38F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5257" y="4784935"/>
            <a:ext cx="1848161" cy="1848161"/>
          </a:xfrm>
          <a:prstGeom prst="rect">
            <a:avLst/>
          </a:prstGeom>
        </p:spPr>
      </p:pic>
      <p:pic>
        <p:nvPicPr>
          <p:cNvPr id="10" name="Picture 9">
            <a:extLst>
              <a:ext uri="{FF2B5EF4-FFF2-40B4-BE49-F238E27FC236}">
                <a16:creationId xmlns:a16="http://schemas.microsoft.com/office/drawing/2014/main" id="{7B67FC99-509D-FC5E-6147-29A5C4A9AE8C}"/>
              </a:ext>
            </a:extLst>
          </p:cNvPr>
          <p:cNvPicPr>
            <a:picLocks noChangeAspect="1"/>
          </p:cNvPicPr>
          <p:nvPr/>
        </p:nvPicPr>
        <p:blipFill rotWithShape="1">
          <a:blip r:embed="rId7">
            <a:extLst>
              <a:ext uri="{28A0092B-C50C-407E-A947-70E740481C1C}">
                <a14:useLocalDpi xmlns:a14="http://schemas.microsoft.com/office/drawing/2010/main" val="0"/>
              </a:ext>
            </a:extLst>
          </a:blip>
          <a:srcRect l="26167" t="19048" r="44333" b="27438"/>
          <a:stretch/>
        </p:blipFill>
        <p:spPr>
          <a:xfrm>
            <a:off x="5443529" y="2190588"/>
            <a:ext cx="927897" cy="946800"/>
          </a:xfrm>
          <a:prstGeom prst="rect">
            <a:avLst/>
          </a:prstGeom>
        </p:spPr>
      </p:pic>
      <p:pic>
        <p:nvPicPr>
          <p:cNvPr id="11" name="Picture 10">
            <a:extLst>
              <a:ext uri="{FF2B5EF4-FFF2-40B4-BE49-F238E27FC236}">
                <a16:creationId xmlns:a16="http://schemas.microsoft.com/office/drawing/2014/main" id="{91B1363E-F4D7-AEC2-1605-A67348EA2737}"/>
              </a:ext>
            </a:extLst>
          </p:cNvPr>
          <p:cNvPicPr>
            <a:picLocks noChangeAspect="1"/>
          </p:cNvPicPr>
          <p:nvPr/>
        </p:nvPicPr>
        <p:blipFill rotWithShape="1">
          <a:blip r:embed="rId7">
            <a:extLst>
              <a:ext uri="{28A0092B-C50C-407E-A947-70E740481C1C}">
                <a14:useLocalDpi xmlns:a14="http://schemas.microsoft.com/office/drawing/2010/main" val="0"/>
              </a:ext>
            </a:extLst>
          </a:blip>
          <a:srcRect l="58993" t="20799" r="9424" b="27433"/>
          <a:stretch/>
        </p:blipFill>
        <p:spPr>
          <a:xfrm>
            <a:off x="1675157" y="2201250"/>
            <a:ext cx="1025958" cy="945920"/>
          </a:xfrm>
          <a:prstGeom prst="rect">
            <a:avLst/>
          </a:prstGeom>
        </p:spPr>
      </p:pic>
      <p:pic>
        <p:nvPicPr>
          <p:cNvPr id="12" name="Picture 11">
            <a:extLst>
              <a:ext uri="{FF2B5EF4-FFF2-40B4-BE49-F238E27FC236}">
                <a16:creationId xmlns:a16="http://schemas.microsoft.com/office/drawing/2014/main" id="{06AE08D7-F7D2-12E7-73A3-D84A03E274BD}"/>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5432" t="39471" r="5973" b="30168"/>
          <a:stretch/>
        </p:blipFill>
        <p:spPr>
          <a:xfrm>
            <a:off x="9296795" y="3248047"/>
            <a:ext cx="2801269" cy="498664"/>
          </a:xfrm>
          <a:prstGeom prst="rect">
            <a:avLst/>
          </a:prstGeom>
        </p:spPr>
      </p:pic>
      <p:pic>
        <p:nvPicPr>
          <p:cNvPr id="13" name="Picture 12">
            <a:extLst>
              <a:ext uri="{FF2B5EF4-FFF2-40B4-BE49-F238E27FC236}">
                <a16:creationId xmlns:a16="http://schemas.microsoft.com/office/drawing/2014/main" id="{3DBEC86D-74C2-0BB1-4D61-5E9436F1AF05}"/>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5432" t="39471" r="5973" b="30168"/>
          <a:stretch/>
        </p:blipFill>
        <p:spPr>
          <a:xfrm>
            <a:off x="5337414" y="3430584"/>
            <a:ext cx="1140129" cy="775540"/>
          </a:xfrm>
          <a:prstGeom prst="rect">
            <a:avLst/>
          </a:prstGeom>
        </p:spPr>
      </p:pic>
      <p:pic>
        <p:nvPicPr>
          <p:cNvPr id="14" name="Picture 13">
            <a:extLst>
              <a:ext uri="{FF2B5EF4-FFF2-40B4-BE49-F238E27FC236}">
                <a16:creationId xmlns:a16="http://schemas.microsoft.com/office/drawing/2014/main" id="{F266C7CD-F20D-DE3B-2004-A6D4C2756408}"/>
              </a:ext>
            </a:extLst>
          </p:cNvPr>
          <p:cNvPicPr>
            <a:picLocks noChangeAspect="1"/>
          </p:cNvPicPr>
          <p:nvPr/>
        </p:nvPicPr>
        <p:blipFill rotWithShape="1">
          <a:blip r:embed="rId8">
            <a:extLst>
              <a:ext uri="{28A0092B-C50C-407E-A947-70E740481C1C}">
                <a14:useLocalDpi xmlns:a14="http://schemas.microsoft.com/office/drawing/2010/main" val="0"/>
              </a:ext>
            </a:extLst>
          </a:blip>
          <a:srcRect t="11498" b="16290"/>
          <a:stretch/>
        </p:blipFill>
        <p:spPr>
          <a:xfrm>
            <a:off x="4979551" y="4222228"/>
            <a:ext cx="2455706" cy="1773329"/>
          </a:xfrm>
          <a:prstGeom prst="rect">
            <a:avLst/>
          </a:prstGeom>
        </p:spPr>
      </p:pic>
      <p:pic>
        <p:nvPicPr>
          <p:cNvPr id="17" name="Picture 16">
            <a:extLst>
              <a:ext uri="{FF2B5EF4-FFF2-40B4-BE49-F238E27FC236}">
                <a16:creationId xmlns:a16="http://schemas.microsoft.com/office/drawing/2014/main" id="{B067AFF8-07C2-5A08-0D8E-F4C532994274}"/>
              </a:ext>
            </a:extLst>
          </p:cNvPr>
          <p:cNvPicPr>
            <a:picLocks noChangeAspect="1"/>
          </p:cNvPicPr>
          <p:nvPr/>
        </p:nvPicPr>
        <p:blipFill rotWithShape="1">
          <a:blip r:embed="rId9">
            <a:extLst>
              <a:ext uri="{28A0092B-C50C-407E-A947-70E740481C1C}">
                <a14:useLocalDpi xmlns:a14="http://schemas.microsoft.com/office/drawing/2010/main" val="0"/>
              </a:ext>
            </a:extLst>
          </a:blip>
          <a:srcRect t="39225" b="27846"/>
          <a:stretch/>
        </p:blipFill>
        <p:spPr>
          <a:xfrm>
            <a:off x="633274" y="3303575"/>
            <a:ext cx="3120342" cy="1027462"/>
          </a:xfrm>
          <a:prstGeom prst="rect">
            <a:avLst/>
          </a:prstGeom>
        </p:spPr>
      </p:pic>
      <p:sp>
        <p:nvSpPr>
          <p:cNvPr id="15" name="TextBox 14">
            <a:extLst>
              <a:ext uri="{FF2B5EF4-FFF2-40B4-BE49-F238E27FC236}">
                <a16:creationId xmlns:a16="http://schemas.microsoft.com/office/drawing/2014/main" id="{0D1C7436-6EB9-73D3-53A9-FED19EA649EB}"/>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40061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16401D1-9F9D-E96B-25C1-BB825141D47A}"/>
              </a:ext>
            </a:extLst>
          </p:cNvPr>
          <p:cNvSpPr>
            <a:spLocks noGrp="1"/>
          </p:cNvSpPr>
          <p:nvPr>
            <p:ph type="subTitle" idx="1"/>
          </p:nvPr>
        </p:nvSpPr>
        <p:spPr/>
        <p:txBody>
          <a:bodyPr/>
          <a:lstStyle/>
          <a:p>
            <a:r>
              <a:rPr lang="en-IN" dirty="0"/>
              <a:t>Logo breathing space</a:t>
            </a:r>
          </a:p>
        </p:txBody>
      </p:sp>
      <p:sp>
        <p:nvSpPr>
          <p:cNvPr id="3" name="Title 2">
            <a:extLst>
              <a:ext uri="{FF2B5EF4-FFF2-40B4-BE49-F238E27FC236}">
                <a16:creationId xmlns:a16="http://schemas.microsoft.com/office/drawing/2014/main" id="{A5E8F133-CC3A-F956-CECC-E9BB8B09F36A}"/>
              </a:ext>
            </a:extLst>
          </p:cNvPr>
          <p:cNvSpPr>
            <a:spLocks noGrp="1"/>
          </p:cNvSpPr>
          <p:nvPr>
            <p:ph type="title"/>
          </p:nvPr>
        </p:nvSpPr>
        <p:spPr/>
        <p:txBody>
          <a:bodyPr/>
          <a:lstStyle/>
          <a:p>
            <a:r>
              <a:rPr lang="en-IN" dirty="0"/>
              <a:t>Logo spacing</a:t>
            </a:r>
          </a:p>
        </p:txBody>
      </p:sp>
      <p:sp>
        <p:nvSpPr>
          <p:cNvPr id="31" name="TextBox 30">
            <a:extLst>
              <a:ext uri="{FF2B5EF4-FFF2-40B4-BE49-F238E27FC236}">
                <a16:creationId xmlns:a16="http://schemas.microsoft.com/office/drawing/2014/main" id="{73842B5D-9D29-10F2-9B13-AC620169F9C4}"/>
              </a:ext>
            </a:extLst>
          </p:cNvPr>
          <p:cNvSpPr txBox="1"/>
          <p:nvPr/>
        </p:nvSpPr>
        <p:spPr>
          <a:xfrm>
            <a:off x="729205" y="1574767"/>
            <a:ext cx="10733589" cy="646331"/>
          </a:xfrm>
          <a:prstGeom prst="rect">
            <a:avLst/>
          </a:prstGeom>
          <a:noFill/>
        </p:spPr>
        <p:txBody>
          <a:bodyPr wrap="square" rtlCol="0">
            <a:spAutoFit/>
          </a:bodyPr>
          <a:lstStyle/>
          <a:p>
            <a:r>
              <a:rPr lang="en-US" dirty="0">
                <a:latin typeface="League Spartan" pitchFamily="2" charset="0"/>
              </a:rPr>
              <a:t>Difference</a:t>
            </a:r>
            <a:r>
              <a:rPr lang="en-IN" dirty="0">
                <a:latin typeface="League Spartan" pitchFamily="2" charset="0"/>
              </a:rPr>
              <a:t> in the height of the base of “e” and the base of “y” denoted by “x” is be the minimum breathing space around the logo unit. Additional breathing space will be in the multiples of “x”</a:t>
            </a:r>
          </a:p>
        </p:txBody>
      </p:sp>
      <p:cxnSp>
        <p:nvCxnSpPr>
          <p:cNvPr id="117" name="Straight Connector 116">
            <a:extLst>
              <a:ext uri="{FF2B5EF4-FFF2-40B4-BE49-F238E27FC236}">
                <a16:creationId xmlns:a16="http://schemas.microsoft.com/office/drawing/2014/main" id="{CFFBDC17-3511-D39A-E013-74C637A974AD}"/>
              </a:ext>
            </a:extLst>
          </p:cNvPr>
          <p:cNvCxnSpPr>
            <a:cxnSpLocks/>
          </p:cNvCxnSpPr>
          <p:nvPr/>
        </p:nvCxnSpPr>
        <p:spPr>
          <a:xfrm>
            <a:off x="5196000" y="976326"/>
            <a:ext cx="18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EABFA285-42C5-D8FA-CCDB-E10341DF761B}"/>
              </a:ext>
            </a:extLst>
          </p:cNvPr>
          <p:cNvSpPr txBox="1"/>
          <p:nvPr/>
        </p:nvSpPr>
        <p:spPr>
          <a:xfrm>
            <a:off x="3993540" y="5701091"/>
            <a:ext cx="4204920" cy="461665"/>
          </a:xfrm>
          <a:prstGeom prst="rect">
            <a:avLst/>
          </a:prstGeom>
          <a:noFill/>
        </p:spPr>
        <p:txBody>
          <a:bodyPr wrap="square" rtlCol="0">
            <a:spAutoFit/>
          </a:bodyPr>
          <a:lstStyle/>
          <a:p>
            <a:r>
              <a:rPr lang="en-US" sz="1200" dirty="0">
                <a:latin typeface="League Spartan Light" pitchFamily="2" charset="0"/>
              </a:rPr>
              <a:t>The space between the base of “e” and the base of “y” is denoted as the basic reference unit for spacing</a:t>
            </a:r>
            <a:endParaRPr lang="en-IN" sz="1200" dirty="0">
              <a:latin typeface="League Spartan Light" pitchFamily="2" charset="0"/>
            </a:endParaRPr>
          </a:p>
        </p:txBody>
      </p:sp>
      <p:grpSp>
        <p:nvGrpSpPr>
          <p:cNvPr id="141" name="Group 140">
            <a:extLst>
              <a:ext uri="{FF2B5EF4-FFF2-40B4-BE49-F238E27FC236}">
                <a16:creationId xmlns:a16="http://schemas.microsoft.com/office/drawing/2014/main" id="{45146CE4-71A7-9831-A0D2-B97FCAD4D33F}"/>
              </a:ext>
            </a:extLst>
          </p:cNvPr>
          <p:cNvGrpSpPr/>
          <p:nvPr/>
        </p:nvGrpSpPr>
        <p:grpSpPr>
          <a:xfrm>
            <a:off x="1711901" y="2453669"/>
            <a:ext cx="8768199" cy="3031039"/>
            <a:chOff x="935965" y="2453669"/>
            <a:chExt cx="8768199" cy="3031039"/>
          </a:xfrm>
        </p:grpSpPr>
        <p:cxnSp>
          <p:nvCxnSpPr>
            <p:cNvPr id="35" name="Straight Connector 34">
              <a:extLst>
                <a:ext uri="{FF2B5EF4-FFF2-40B4-BE49-F238E27FC236}">
                  <a16:creationId xmlns:a16="http://schemas.microsoft.com/office/drawing/2014/main" id="{4F46DD96-D4AD-A8A2-B9D3-084EBC5C9026}"/>
                </a:ext>
              </a:extLst>
            </p:cNvPr>
            <p:cNvCxnSpPr>
              <a:cxnSpLocks/>
            </p:cNvCxnSpPr>
            <p:nvPr/>
          </p:nvCxnSpPr>
          <p:spPr>
            <a:xfrm>
              <a:off x="1518067" y="5002715"/>
              <a:ext cx="818609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07DD66C-BF60-CE1B-690C-18BDE48302C5}"/>
                </a:ext>
              </a:extLst>
            </p:cNvPr>
            <p:cNvSpPr/>
            <p:nvPr/>
          </p:nvSpPr>
          <p:spPr>
            <a:xfrm>
              <a:off x="935965" y="3801851"/>
              <a:ext cx="3103689" cy="10237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cxnSp>
          <p:nvCxnSpPr>
            <p:cNvPr id="122" name="Straight Connector 121">
              <a:extLst>
                <a:ext uri="{FF2B5EF4-FFF2-40B4-BE49-F238E27FC236}">
                  <a16:creationId xmlns:a16="http://schemas.microsoft.com/office/drawing/2014/main" id="{062147F9-83E9-7BB0-82D3-70CDE5EA8AAC}"/>
                </a:ext>
              </a:extLst>
            </p:cNvPr>
            <p:cNvCxnSpPr>
              <a:cxnSpLocks/>
            </p:cNvCxnSpPr>
            <p:nvPr/>
          </p:nvCxnSpPr>
          <p:spPr>
            <a:xfrm>
              <a:off x="2200400" y="2518064"/>
              <a:ext cx="0" cy="29336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D25D5D70-513C-6E76-B093-D5332BF35A70}"/>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b="27846"/>
            <a:stretch/>
          </p:blipFill>
          <p:spPr>
            <a:xfrm>
              <a:off x="2084920" y="2821549"/>
              <a:ext cx="6758649" cy="2225478"/>
            </a:xfrm>
            <a:prstGeom prst="rect">
              <a:avLst/>
            </a:prstGeom>
          </p:spPr>
        </p:pic>
        <p:cxnSp>
          <p:nvCxnSpPr>
            <p:cNvPr id="127" name="Straight Connector 126">
              <a:extLst>
                <a:ext uri="{FF2B5EF4-FFF2-40B4-BE49-F238E27FC236}">
                  <a16:creationId xmlns:a16="http://schemas.microsoft.com/office/drawing/2014/main" id="{3F03B8E1-FE98-F486-9DF8-270CBD23C1E6}"/>
                </a:ext>
              </a:extLst>
            </p:cNvPr>
            <p:cNvCxnSpPr>
              <a:cxnSpLocks/>
            </p:cNvCxnSpPr>
            <p:nvPr/>
          </p:nvCxnSpPr>
          <p:spPr>
            <a:xfrm>
              <a:off x="1518067" y="2825930"/>
              <a:ext cx="818609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B63F2EC-9603-A1EC-D084-5EF98C9B5CE0}"/>
                </a:ext>
              </a:extLst>
            </p:cNvPr>
            <p:cNvCxnSpPr>
              <a:cxnSpLocks/>
            </p:cNvCxnSpPr>
            <p:nvPr/>
          </p:nvCxnSpPr>
          <p:spPr>
            <a:xfrm>
              <a:off x="8762544" y="2551096"/>
              <a:ext cx="0" cy="29336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FD2512F-C2D6-D929-DD1A-0FE3E4340479}"/>
                </a:ext>
              </a:extLst>
            </p:cNvPr>
            <p:cNvCxnSpPr>
              <a:cxnSpLocks/>
            </p:cNvCxnSpPr>
            <p:nvPr/>
          </p:nvCxnSpPr>
          <p:spPr>
            <a:xfrm>
              <a:off x="1518067" y="4634251"/>
              <a:ext cx="818609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7" name="Picture 136">
              <a:extLst>
                <a:ext uri="{FF2B5EF4-FFF2-40B4-BE49-F238E27FC236}">
                  <a16:creationId xmlns:a16="http://schemas.microsoft.com/office/drawing/2014/main" id="{0688ED1C-9489-CCD4-1ADF-C1E8DD894DA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1829544" y="2455103"/>
              <a:ext cx="368081" cy="370549"/>
            </a:xfrm>
            <a:prstGeom prst="rect">
              <a:avLst/>
            </a:prstGeom>
          </p:spPr>
        </p:pic>
        <p:pic>
          <p:nvPicPr>
            <p:cNvPr id="138" name="Picture 137">
              <a:extLst>
                <a:ext uri="{FF2B5EF4-FFF2-40B4-BE49-F238E27FC236}">
                  <a16:creationId xmlns:a16="http://schemas.microsoft.com/office/drawing/2014/main" id="{E98951F2-3CBA-AD2A-CEE8-6F4C231099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8765483" y="2453669"/>
              <a:ext cx="368081" cy="370549"/>
            </a:xfrm>
            <a:prstGeom prst="rect">
              <a:avLst/>
            </a:prstGeom>
          </p:spPr>
        </p:pic>
        <p:pic>
          <p:nvPicPr>
            <p:cNvPr id="139" name="Picture 138">
              <a:extLst>
                <a:ext uri="{FF2B5EF4-FFF2-40B4-BE49-F238E27FC236}">
                  <a16:creationId xmlns:a16="http://schemas.microsoft.com/office/drawing/2014/main" id="{DAD1E822-530F-89C1-B94D-46719027C74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1830475" y="5003645"/>
              <a:ext cx="368081" cy="370549"/>
            </a:xfrm>
            <a:prstGeom prst="rect">
              <a:avLst/>
            </a:prstGeom>
          </p:spPr>
        </p:pic>
        <p:pic>
          <p:nvPicPr>
            <p:cNvPr id="140" name="Picture 139">
              <a:extLst>
                <a:ext uri="{FF2B5EF4-FFF2-40B4-BE49-F238E27FC236}">
                  <a16:creationId xmlns:a16="http://schemas.microsoft.com/office/drawing/2014/main" id="{A156AA3D-CF7F-9E3D-795F-3BE64D4D26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flipH="1">
              <a:off x="8766923" y="5005833"/>
              <a:ext cx="368081" cy="370549"/>
            </a:xfrm>
            <a:prstGeom prst="rect">
              <a:avLst/>
            </a:prstGeom>
          </p:spPr>
        </p:pic>
      </p:grpSp>
      <p:sp>
        <p:nvSpPr>
          <p:cNvPr id="4" name="TextBox 3">
            <a:extLst>
              <a:ext uri="{FF2B5EF4-FFF2-40B4-BE49-F238E27FC236}">
                <a16:creationId xmlns:a16="http://schemas.microsoft.com/office/drawing/2014/main" id="{F2CFE1B6-8455-4EE2-1D53-022DFF48899D}"/>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553088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16401D1-9F9D-E96B-25C1-BB825141D47A}"/>
              </a:ext>
            </a:extLst>
          </p:cNvPr>
          <p:cNvSpPr>
            <a:spLocks noGrp="1"/>
          </p:cNvSpPr>
          <p:nvPr>
            <p:ph type="subTitle" idx="1"/>
          </p:nvPr>
        </p:nvSpPr>
        <p:spPr/>
        <p:txBody>
          <a:bodyPr/>
          <a:lstStyle/>
          <a:p>
            <a:r>
              <a:rPr lang="en-IN" dirty="0"/>
              <a:t>Logo breathing space</a:t>
            </a:r>
          </a:p>
        </p:txBody>
      </p:sp>
      <p:sp>
        <p:nvSpPr>
          <p:cNvPr id="3" name="Title 2">
            <a:extLst>
              <a:ext uri="{FF2B5EF4-FFF2-40B4-BE49-F238E27FC236}">
                <a16:creationId xmlns:a16="http://schemas.microsoft.com/office/drawing/2014/main" id="{A5E8F133-CC3A-F956-CECC-E9BB8B09F36A}"/>
              </a:ext>
            </a:extLst>
          </p:cNvPr>
          <p:cNvSpPr>
            <a:spLocks noGrp="1"/>
          </p:cNvSpPr>
          <p:nvPr>
            <p:ph type="title"/>
          </p:nvPr>
        </p:nvSpPr>
        <p:spPr/>
        <p:txBody>
          <a:bodyPr/>
          <a:lstStyle/>
          <a:p>
            <a:r>
              <a:rPr lang="en-IN" dirty="0"/>
              <a:t>Logo spacing</a:t>
            </a:r>
          </a:p>
        </p:txBody>
      </p:sp>
      <p:sp>
        <p:nvSpPr>
          <p:cNvPr id="31" name="TextBox 30">
            <a:extLst>
              <a:ext uri="{FF2B5EF4-FFF2-40B4-BE49-F238E27FC236}">
                <a16:creationId xmlns:a16="http://schemas.microsoft.com/office/drawing/2014/main" id="{73842B5D-9D29-10F2-9B13-AC620169F9C4}"/>
              </a:ext>
            </a:extLst>
          </p:cNvPr>
          <p:cNvSpPr txBox="1"/>
          <p:nvPr/>
        </p:nvSpPr>
        <p:spPr>
          <a:xfrm>
            <a:off x="783219" y="1977637"/>
            <a:ext cx="6919359" cy="923330"/>
          </a:xfrm>
          <a:prstGeom prst="rect">
            <a:avLst/>
          </a:prstGeom>
          <a:noFill/>
        </p:spPr>
        <p:txBody>
          <a:bodyPr wrap="square" rtlCol="0">
            <a:spAutoFit/>
          </a:bodyPr>
          <a:lstStyle/>
          <a:p>
            <a:r>
              <a:rPr lang="en-US" dirty="0">
                <a:latin typeface="League Spartan" pitchFamily="2" charset="0"/>
              </a:rPr>
              <a:t>Difference</a:t>
            </a:r>
            <a:r>
              <a:rPr lang="en-IN" dirty="0">
                <a:latin typeface="League Spartan" pitchFamily="2" charset="0"/>
              </a:rPr>
              <a:t> in the height of the base of “e” and the base of “y” denoted by “x” is be the minimum breathing space around the logo unit. Additional breathing space will be in the multiples of “x”</a:t>
            </a:r>
          </a:p>
        </p:txBody>
      </p:sp>
      <p:sp>
        <p:nvSpPr>
          <p:cNvPr id="58" name="Rectangle 57">
            <a:extLst>
              <a:ext uri="{FF2B5EF4-FFF2-40B4-BE49-F238E27FC236}">
                <a16:creationId xmlns:a16="http://schemas.microsoft.com/office/drawing/2014/main" id="{2D02B079-E2F8-CA8A-B78F-21528FC131A0}"/>
              </a:ext>
            </a:extLst>
          </p:cNvPr>
          <p:cNvSpPr/>
          <p:nvPr/>
        </p:nvSpPr>
        <p:spPr>
          <a:xfrm>
            <a:off x="8016240" y="1690688"/>
            <a:ext cx="3640356" cy="4802182"/>
          </a:xfrm>
          <a:prstGeom prst="rect">
            <a:avLst/>
          </a:prstGeom>
          <a:solidFill>
            <a:schemeClr val="bg1">
              <a:lumMod val="95000"/>
            </a:schemeClr>
          </a:solidFill>
          <a:ln w="3175"/>
          <a:effectLst>
            <a:outerShdw blurRad="406400" dist="139700" dir="2700000" algn="tl" rotWithShape="0">
              <a:prstClr val="black">
                <a:alpha val="43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59" name="Group 58">
            <a:extLst>
              <a:ext uri="{FF2B5EF4-FFF2-40B4-BE49-F238E27FC236}">
                <a16:creationId xmlns:a16="http://schemas.microsoft.com/office/drawing/2014/main" id="{F834AACC-B8C9-7C61-519F-9781D42941A7}"/>
              </a:ext>
            </a:extLst>
          </p:cNvPr>
          <p:cNvGrpSpPr>
            <a:grpSpLocks noChangeAspect="1"/>
          </p:cNvGrpSpPr>
          <p:nvPr/>
        </p:nvGrpSpPr>
        <p:grpSpPr>
          <a:xfrm>
            <a:off x="9869078" y="1656869"/>
            <a:ext cx="1814188" cy="845032"/>
            <a:chOff x="543479" y="1336737"/>
            <a:chExt cx="5005920" cy="2331710"/>
          </a:xfrm>
        </p:grpSpPr>
        <p:cxnSp>
          <p:nvCxnSpPr>
            <p:cNvPr id="60" name="Straight Connector 59">
              <a:extLst>
                <a:ext uri="{FF2B5EF4-FFF2-40B4-BE49-F238E27FC236}">
                  <a16:creationId xmlns:a16="http://schemas.microsoft.com/office/drawing/2014/main" id="{D244AFD8-0DF3-5554-CD8A-D6F93968AEB5}"/>
                </a:ext>
              </a:extLst>
            </p:cNvPr>
            <p:cNvCxnSpPr>
              <a:cxnSpLocks/>
            </p:cNvCxnSpPr>
            <p:nvPr/>
          </p:nvCxnSpPr>
          <p:spPr>
            <a:xfrm>
              <a:off x="839421" y="1839647"/>
              <a:ext cx="442341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1D5723E-A7C1-9162-2A89-C8CA9C23B3C6}"/>
                </a:ext>
              </a:extLst>
            </p:cNvPr>
            <p:cNvCxnSpPr>
              <a:cxnSpLocks/>
            </p:cNvCxnSpPr>
            <p:nvPr/>
          </p:nvCxnSpPr>
          <p:spPr>
            <a:xfrm>
              <a:off x="839421" y="3166307"/>
              <a:ext cx="442341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5C16EAC-1D38-107E-C8E4-C6C932762B7D}"/>
                </a:ext>
              </a:extLst>
            </p:cNvPr>
            <p:cNvCxnSpPr>
              <a:cxnSpLocks/>
            </p:cNvCxnSpPr>
            <p:nvPr/>
          </p:nvCxnSpPr>
          <p:spPr>
            <a:xfrm>
              <a:off x="839421" y="2757857"/>
              <a:ext cx="442341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62">
              <a:extLst>
                <a:ext uri="{FF2B5EF4-FFF2-40B4-BE49-F238E27FC236}">
                  <a16:creationId xmlns:a16="http://schemas.microsoft.com/office/drawing/2014/main" id="{3F37C477-9050-04B2-990C-96CB47956D1B}"/>
                </a:ext>
              </a:extLst>
            </p:cNvPr>
            <p:cNvPicPr>
              <a:picLocks noChangeAspect="1"/>
            </p:cNvPicPr>
            <p:nvPr/>
          </p:nvPicPr>
          <p:blipFill rotWithShape="1">
            <a:blip r:embed="rId2">
              <a:extLst>
                <a:ext uri="{28A0092B-C50C-407E-A947-70E740481C1C}">
                  <a14:useLocalDpi xmlns:a14="http://schemas.microsoft.com/office/drawing/2010/main" val="0"/>
                </a:ext>
              </a:extLst>
            </a:blip>
            <a:srcRect l="8452" t="40510" r="6813" b="30966"/>
            <a:stretch/>
          </p:blipFill>
          <p:spPr>
            <a:xfrm>
              <a:off x="1032779" y="1827588"/>
              <a:ext cx="4036694" cy="1343651"/>
            </a:xfrm>
            <a:prstGeom prst="rect">
              <a:avLst/>
            </a:prstGeom>
          </p:spPr>
        </p:pic>
        <p:grpSp>
          <p:nvGrpSpPr>
            <p:cNvPr id="64" name="Group 63">
              <a:extLst>
                <a:ext uri="{FF2B5EF4-FFF2-40B4-BE49-F238E27FC236}">
                  <a16:creationId xmlns:a16="http://schemas.microsoft.com/office/drawing/2014/main" id="{F69E81B4-A204-3D62-6816-44E1364E2642}"/>
                </a:ext>
              </a:extLst>
            </p:cNvPr>
            <p:cNvGrpSpPr/>
            <p:nvPr/>
          </p:nvGrpSpPr>
          <p:grpSpPr>
            <a:xfrm>
              <a:off x="954293" y="2662616"/>
              <a:ext cx="576644" cy="598160"/>
              <a:chOff x="2827107" y="2480446"/>
              <a:chExt cx="1351280" cy="1351280"/>
            </a:xfrm>
          </p:grpSpPr>
          <p:cxnSp>
            <p:nvCxnSpPr>
              <p:cNvPr id="84" name="Straight Connector 83">
                <a:extLst>
                  <a:ext uri="{FF2B5EF4-FFF2-40B4-BE49-F238E27FC236}">
                    <a16:creationId xmlns:a16="http://schemas.microsoft.com/office/drawing/2014/main" id="{5CC5E873-5744-023C-62C1-8C6432F03032}"/>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DDFAD4-C9B8-56C8-6912-306B6A2AD902}"/>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Rectangle 64">
              <a:extLst>
                <a:ext uri="{FF2B5EF4-FFF2-40B4-BE49-F238E27FC236}">
                  <a16:creationId xmlns:a16="http://schemas.microsoft.com/office/drawing/2014/main" id="{C91F88AF-0828-9522-8C6E-73AF8DB2F429}"/>
                </a:ext>
              </a:extLst>
            </p:cNvPr>
            <p:cNvSpPr/>
            <p:nvPr/>
          </p:nvSpPr>
          <p:spPr>
            <a:xfrm>
              <a:off x="1034684" y="1839647"/>
              <a:ext cx="4020502" cy="1326187"/>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grpSp>
          <p:nvGrpSpPr>
            <p:cNvPr id="66" name="Group 65">
              <a:extLst>
                <a:ext uri="{FF2B5EF4-FFF2-40B4-BE49-F238E27FC236}">
                  <a16:creationId xmlns:a16="http://schemas.microsoft.com/office/drawing/2014/main" id="{08C147F4-DB93-212B-4280-D4ADA941DA25}"/>
                </a:ext>
              </a:extLst>
            </p:cNvPr>
            <p:cNvGrpSpPr/>
            <p:nvPr/>
          </p:nvGrpSpPr>
          <p:grpSpPr>
            <a:xfrm>
              <a:off x="954293" y="3070287"/>
              <a:ext cx="576644" cy="598160"/>
              <a:chOff x="2827107" y="2480446"/>
              <a:chExt cx="1351280" cy="1351280"/>
            </a:xfrm>
          </p:grpSpPr>
          <p:cxnSp>
            <p:nvCxnSpPr>
              <p:cNvPr id="82" name="Straight Connector 81">
                <a:extLst>
                  <a:ext uri="{FF2B5EF4-FFF2-40B4-BE49-F238E27FC236}">
                    <a16:creationId xmlns:a16="http://schemas.microsoft.com/office/drawing/2014/main" id="{3924B1CA-BC82-08EA-FF4A-C5DE5BC1BBFD}"/>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6C55507-8BF4-D5E2-359B-64AEFF8A1780}"/>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4E841CBE-BC4B-867B-E9C3-822006D54008}"/>
                </a:ext>
              </a:extLst>
            </p:cNvPr>
            <p:cNvGrpSpPr/>
            <p:nvPr/>
          </p:nvGrpSpPr>
          <p:grpSpPr>
            <a:xfrm>
              <a:off x="954293" y="1336737"/>
              <a:ext cx="576644" cy="598160"/>
              <a:chOff x="2827107" y="2480446"/>
              <a:chExt cx="1351280" cy="1351280"/>
            </a:xfrm>
          </p:grpSpPr>
          <p:cxnSp>
            <p:nvCxnSpPr>
              <p:cNvPr id="80" name="Straight Connector 79">
                <a:extLst>
                  <a:ext uri="{FF2B5EF4-FFF2-40B4-BE49-F238E27FC236}">
                    <a16:creationId xmlns:a16="http://schemas.microsoft.com/office/drawing/2014/main" id="{A869E20A-FA69-2BDE-C7D0-00200FEA2D90}"/>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6B93C01-B014-E00A-8930-D1B71A7698C9}"/>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2D44FB1-AFDF-DCC1-D630-29B9AEB6A094}"/>
                </a:ext>
              </a:extLst>
            </p:cNvPr>
            <p:cNvGrpSpPr/>
            <p:nvPr/>
          </p:nvGrpSpPr>
          <p:grpSpPr>
            <a:xfrm>
              <a:off x="543479" y="1999637"/>
              <a:ext cx="576644" cy="598160"/>
              <a:chOff x="2827107" y="2480446"/>
              <a:chExt cx="1351280" cy="1351280"/>
            </a:xfrm>
          </p:grpSpPr>
          <p:cxnSp>
            <p:nvCxnSpPr>
              <p:cNvPr id="78" name="Straight Connector 77">
                <a:extLst>
                  <a:ext uri="{FF2B5EF4-FFF2-40B4-BE49-F238E27FC236}">
                    <a16:creationId xmlns:a16="http://schemas.microsoft.com/office/drawing/2014/main" id="{262C1A5C-D69C-E122-D54C-3F212914FE79}"/>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F4D2CB6-B7D0-08B9-D89E-FD43792A58BE}"/>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C28AE3E6-D527-E9E7-1020-75845BB40FC7}"/>
                </a:ext>
              </a:extLst>
            </p:cNvPr>
            <p:cNvGrpSpPr/>
            <p:nvPr/>
          </p:nvGrpSpPr>
          <p:grpSpPr>
            <a:xfrm>
              <a:off x="4972755" y="1999637"/>
              <a:ext cx="576644" cy="598160"/>
              <a:chOff x="2827107" y="2480446"/>
              <a:chExt cx="1351280" cy="1351280"/>
            </a:xfrm>
          </p:grpSpPr>
          <p:cxnSp>
            <p:nvCxnSpPr>
              <p:cNvPr id="76" name="Straight Connector 75">
                <a:extLst>
                  <a:ext uri="{FF2B5EF4-FFF2-40B4-BE49-F238E27FC236}">
                    <a16:creationId xmlns:a16="http://schemas.microsoft.com/office/drawing/2014/main" id="{C71AF3D3-4F7F-16F6-1539-EF08C69A959D}"/>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512549B-6395-74AC-D1A0-82380F3C51B7}"/>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91BCA5BE-92E4-3CA1-C187-234F40C1832B}"/>
                </a:ext>
              </a:extLst>
            </p:cNvPr>
            <p:cNvGrpSpPr/>
            <p:nvPr/>
          </p:nvGrpSpPr>
          <p:grpSpPr>
            <a:xfrm>
              <a:off x="4118117" y="3070243"/>
              <a:ext cx="576644" cy="598160"/>
              <a:chOff x="2827107" y="2480446"/>
              <a:chExt cx="1351280" cy="1351280"/>
            </a:xfrm>
          </p:grpSpPr>
          <p:cxnSp>
            <p:nvCxnSpPr>
              <p:cNvPr id="74" name="Straight Connector 73">
                <a:extLst>
                  <a:ext uri="{FF2B5EF4-FFF2-40B4-BE49-F238E27FC236}">
                    <a16:creationId xmlns:a16="http://schemas.microsoft.com/office/drawing/2014/main" id="{391EE03A-6656-AFFB-8542-A7C7396E0BC9}"/>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57427C6-227C-3465-AE86-47F3FFA48214}"/>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B1DF6217-4B3D-EBC4-96F8-5A1DB67FC044}"/>
                </a:ext>
              </a:extLst>
            </p:cNvPr>
            <p:cNvGrpSpPr/>
            <p:nvPr/>
          </p:nvGrpSpPr>
          <p:grpSpPr>
            <a:xfrm>
              <a:off x="4568428" y="1336737"/>
              <a:ext cx="576644" cy="598160"/>
              <a:chOff x="2827107" y="2480446"/>
              <a:chExt cx="1351280" cy="1351280"/>
            </a:xfrm>
          </p:grpSpPr>
          <p:cxnSp>
            <p:nvCxnSpPr>
              <p:cNvPr id="72" name="Straight Connector 71">
                <a:extLst>
                  <a:ext uri="{FF2B5EF4-FFF2-40B4-BE49-F238E27FC236}">
                    <a16:creationId xmlns:a16="http://schemas.microsoft.com/office/drawing/2014/main" id="{D7F2E670-6876-F932-E021-65DD32E2F874}"/>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8100D12-EDC6-5DF2-8841-C3E2CEBC1F02}"/>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86" name="Picture 85">
            <a:extLst>
              <a:ext uri="{FF2B5EF4-FFF2-40B4-BE49-F238E27FC236}">
                <a16:creationId xmlns:a16="http://schemas.microsoft.com/office/drawing/2014/main" id="{520C0C32-C23F-7D89-1D11-99F0EE9ED537}"/>
              </a:ext>
            </a:extLst>
          </p:cNvPr>
          <p:cNvPicPr>
            <a:picLocks noChangeAspect="1"/>
          </p:cNvPicPr>
          <p:nvPr/>
        </p:nvPicPr>
        <p:blipFill rotWithShape="1">
          <a:blip r:embed="rId3">
            <a:extLst>
              <a:ext uri="{28A0092B-C50C-407E-A947-70E740481C1C}">
                <a14:useLocalDpi xmlns:a14="http://schemas.microsoft.com/office/drawing/2010/main" val="0"/>
              </a:ext>
            </a:extLst>
          </a:blip>
          <a:srcRect l="58993" t="20799" r="9424" b="27433"/>
          <a:stretch/>
        </p:blipFill>
        <p:spPr>
          <a:xfrm>
            <a:off x="9399752" y="2268767"/>
            <a:ext cx="405186" cy="373576"/>
          </a:xfrm>
          <a:prstGeom prst="rect">
            <a:avLst/>
          </a:prstGeom>
        </p:spPr>
      </p:pic>
      <p:pic>
        <p:nvPicPr>
          <p:cNvPr id="87" name="Picture 86">
            <a:extLst>
              <a:ext uri="{FF2B5EF4-FFF2-40B4-BE49-F238E27FC236}">
                <a16:creationId xmlns:a16="http://schemas.microsoft.com/office/drawing/2014/main" id="{572D9318-E4B2-EF90-8FA9-8129EA646930}"/>
              </a:ext>
            </a:extLst>
          </p:cNvPr>
          <p:cNvPicPr>
            <a:picLocks noChangeAspect="1"/>
          </p:cNvPicPr>
          <p:nvPr/>
        </p:nvPicPr>
        <p:blipFill rotWithShape="1">
          <a:blip r:embed="rId4">
            <a:extLst>
              <a:ext uri="{28A0092B-C50C-407E-A947-70E740481C1C}">
                <a14:useLocalDpi xmlns:a14="http://schemas.microsoft.com/office/drawing/2010/main" val="0"/>
              </a:ext>
            </a:extLst>
          </a:blip>
          <a:srcRect l="17590" t="21057" r="18215" b="18903"/>
          <a:stretch/>
        </p:blipFill>
        <p:spPr>
          <a:xfrm>
            <a:off x="8049821" y="3153082"/>
            <a:ext cx="2629230" cy="1383210"/>
          </a:xfrm>
          <a:prstGeom prst="rect">
            <a:avLst/>
          </a:prstGeom>
        </p:spPr>
      </p:pic>
      <p:grpSp>
        <p:nvGrpSpPr>
          <p:cNvPr id="88" name="Group 87">
            <a:extLst>
              <a:ext uri="{FF2B5EF4-FFF2-40B4-BE49-F238E27FC236}">
                <a16:creationId xmlns:a16="http://schemas.microsoft.com/office/drawing/2014/main" id="{88F741F5-EF77-39F5-B90D-50F281194C2D}"/>
              </a:ext>
            </a:extLst>
          </p:cNvPr>
          <p:cNvGrpSpPr>
            <a:grpSpLocks noChangeAspect="1"/>
          </p:cNvGrpSpPr>
          <p:nvPr/>
        </p:nvGrpSpPr>
        <p:grpSpPr>
          <a:xfrm>
            <a:off x="9821678" y="4355796"/>
            <a:ext cx="1814188" cy="845032"/>
            <a:chOff x="543479" y="1336737"/>
            <a:chExt cx="5005920" cy="2331710"/>
          </a:xfrm>
        </p:grpSpPr>
        <p:cxnSp>
          <p:nvCxnSpPr>
            <p:cNvPr id="89" name="Straight Connector 88">
              <a:extLst>
                <a:ext uri="{FF2B5EF4-FFF2-40B4-BE49-F238E27FC236}">
                  <a16:creationId xmlns:a16="http://schemas.microsoft.com/office/drawing/2014/main" id="{5D9CB262-F34C-070F-1E05-629D0662A7F9}"/>
                </a:ext>
              </a:extLst>
            </p:cNvPr>
            <p:cNvCxnSpPr>
              <a:cxnSpLocks/>
            </p:cNvCxnSpPr>
            <p:nvPr/>
          </p:nvCxnSpPr>
          <p:spPr>
            <a:xfrm>
              <a:off x="839421" y="1839647"/>
              <a:ext cx="442341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47B9513-5C28-31AF-0B0B-02069758CA23}"/>
                </a:ext>
              </a:extLst>
            </p:cNvPr>
            <p:cNvCxnSpPr>
              <a:cxnSpLocks/>
            </p:cNvCxnSpPr>
            <p:nvPr/>
          </p:nvCxnSpPr>
          <p:spPr>
            <a:xfrm>
              <a:off x="839421" y="3166307"/>
              <a:ext cx="442341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97893DE-59FE-A56C-FC69-844DE4230C76}"/>
                </a:ext>
              </a:extLst>
            </p:cNvPr>
            <p:cNvCxnSpPr>
              <a:cxnSpLocks/>
            </p:cNvCxnSpPr>
            <p:nvPr/>
          </p:nvCxnSpPr>
          <p:spPr>
            <a:xfrm>
              <a:off x="839421" y="2757857"/>
              <a:ext cx="442341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id="{49ADF4A3-5896-A34D-3C1A-04595BA6726D}"/>
                </a:ext>
              </a:extLst>
            </p:cNvPr>
            <p:cNvPicPr>
              <a:picLocks noChangeAspect="1"/>
            </p:cNvPicPr>
            <p:nvPr/>
          </p:nvPicPr>
          <p:blipFill rotWithShape="1">
            <a:blip r:embed="rId2">
              <a:extLst>
                <a:ext uri="{28A0092B-C50C-407E-A947-70E740481C1C}">
                  <a14:useLocalDpi xmlns:a14="http://schemas.microsoft.com/office/drawing/2010/main" val="0"/>
                </a:ext>
              </a:extLst>
            </a:blip>
            <a:srcRect l="8452" t="40510" r="6813" b="30966"/>
            <a:stretch/>
          </p:blipFill>
          <p:spPr>
            <a:xfrm>
              <a:off x="1032779" y="1827588"/>
              <a:ext cx="4036694" cy="1343651"/>
            </a:xfrm>
            <a:prstGeom prst="rect">
              <a:avLst/>
            </a:prstGeom>
          </p:spPr>
        </p:pic>
        <p:grpSp>
          <p:nvGrpSpPr>
            <p:cNvPr id="93" name="Group 92">
              <a:extLst>
                <a:ext uri="{FF2B5EF4-FFF2-40B4-BE49-F238E27FC236}">
                  <a16:creationId xmlns:a16="http://schemas.microsoft.com/office/drawing/2014/main" id="{8B270B17-5FE6-5A29-956B-A31CD3D3012F}"/>
                </a:ext>
              </a:extLst>
            </p:cNvPr>
            <p:cNvGrpSpPr/>
            <p:nvPr/>
          </p:nvGrpSpPr>
          <p:grpSpPr>
            <a:xfrm>
              <a:off x="954293" y="2662616"/>
              <a:ext cx="576644" cy="598160"/>
              <a:chOff x="2827107" y="2480446"/>
              <a:chExt cx="1351280" cy="1351280"/>
            </a:xfrm>
          </p:grpSpPr>
          <p:cxnSp>
            <p:nvCxnSpPr>
              <p:cNvPr id="113" name="Straight Connector 112">
                <a:extLst>
                  <a:ext uri="{FF2B5EF4-FFF2-40B4-BE49-F238E27FC236}">
                    <a16:creationId xmlns:a16="http://schemas.microsoft.com/office/drawing/2014/main" id="{9E016837-396E-429E-B8DF-160BE8A60B5E}"/>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39CE3C5-B508-B6D9-B380-A234E6952314}"/>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4" name="Rectangle 93">
              <a:extLst>
                <a:ext uri="{FF2B5EF4-FFF2-40B4-BE49-F238E27FC236}">
                  <a16:creationId xmlns:a16="http://schemas.microsoft.com/office/drawing/2014/main" id="{4335BA04-3111-4F33-4561-3D6AC4DBE1CC}"/>
                </a:ext>
              </a:extLst>
            </p:cNvPr>
            <p:cNvSpPr/>
            <p:nvPr/>
          </p:nvSpPr>
          <p:spPr>
            <a:xfrm>
              <a:off x="1034684" y="1839647"/>
              <a:ext cx="4020502" cy="1326187"/>
            </a:xfrm>
            <a:prstGeom prst="rect">
              <a:avLst/>
            </a:prstGeom>
            <a:no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grpSp>
          <p:nvGrpSpPr>
            <p:cNvPr id="95" name="Group 94">
              <a:extLst>
                <a:ext uri="{FF2B5EF4-FFF2-40B4-BE49-F238E27FC236}">
                  <a16:creationId xmlns:a16="http://schemas.microsoft.com/office/drawing/2014/main" id="{52ECBFF3-8EAF-1208-4F44-FB3D75AF6CCD}"/>
                </a:ext>
              </a:extLst>
            </p:cNvPr>
            <p:cNvGrpSpPr/>
            <p:nvPr/>
          </p:nvGrpSpPr>
          <p:grpSpPr>
            <a:xfrm>
              <a:off x="954293" y="3070287"/>
              <a:ext cx="576644" cy="598160"/>
              <a:chOff x="2827107" y="2480446"/>
              <a:chExt cx="1351280" cy="1351280"/>
            </a:xfrm>
          </p:grpSpPr>
          <p:cxnSp>
            <p:nvCxnSpPr>
              <p:cNvPr id="111" name="Straight Connector 110">
                <a:extLst>
                  <a:ext uri="{FF2B5EF4-FFF2-40B4-BE49-F238E27FC236}">
                    <a16:creationId xmlns:a16="http://schemas.microsoft.com/office/drawing/2014/main" id="{EA63ADC5-E54F-1CC5-0A77-80D46A743ED4}"/>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46FDF93-56EF-5A70-9F80-08FBC8086925}"/>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E43EE12A-C37B-7309-4A26-BB18CEBC34A6}"/>
                </a:ext>
              </a:extLst>
            </p:cNvPr>
            <p:cNvGrpSpPr/>
            <p:nvPr/>
          </p:nvGrpSpPr>
          <p:grpSpPr>
            <a:xfrm>
              <a:off x="954293" y="1336737"/>
              <a:ext cx="576644" cy="598160"/>
              <a:chOff x="2827107" y="2480446"/>
              <a:chExt cx="1351280" cy="1351280"/>
            </a:xfrm>
          </p:grpSpPr>
          <p:cxnSp>
            <p:nvCxnSpPr>
              <p:cNvPr id="109" name="Straight Connector 108">
                <a:extLst>
                  <a:ext uri="{FF2B5EF4-FFF2-40B4-BE49-F238E27FC236}">
                    <a16:creationId xmlns:a16="http://schemas.microsoft.com/office/drawing/2014/main" id="{81218902-82BC-92E0-3003-FF2AC04AB3C4}"/>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2BE6D6D-14C2-9EB8-7DD2-8150495546FF}"/>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6EAEB8E4-84C8-CA23-EB42-D0B432323F16}"/>
                </a:ext>
              </a:extLst>
            </p:cNvPr>
            <p:cNvGrpSpPr/>
            <p:nvPr/>
          </p:nvGrpSpPr>
          <p:grpSpPr>
            <a:xfrm>
              <a:off x="543479" y="1999637"/>
              <a:ext cx="576644" cy="598160"/>
              <a:chOff x="2827107" y="2480446"/>
              <a:chExt cx="1351280" cy="1351280"/>
            </a:xfrm>
          </p:grpSpPr>
          <p:cxnSp>
            <p:nvCxnSpPr>
              <p:cNvPr id="107" name="Straight Connector 106">
                <a:extLst>
                  <a:ext uri="{FF2B5EF4-FFF2-40B4-BE49-F238E27FC236}">
                    <a16:creationId xmlns:a16="http://schemas.microsoft.com/office/drawing/2014/main" id="{AEB54CD0-07E4-7E1C-FBEB-E79A8D6BD686}"/>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60DFCC6-B7E9-3C53-2669-614E098194C3}"/>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ED6524B7-84EE-473A-1FA0-3C0AD071DDFD}"/>
                </a:ext>
              </a:extLst>
            </p:cNvPr>
            <p:cNvGrpSpPr/>
            <p:nvPr/>
          </p:nvGrpSpPr>
          <p:grpSpPr>
            <a:xfrm>
              <a:off x="4972755" y="1999637"/>
              <a:ext cx="576644" cy="598160"/>
              <a:chOff x="2827107" y="2480446"/>
              <a:chExt cx="1351280" cy="1351280"/>
            </a:xfrm>
          </p:grpSpPr>
          <p:cxnSp>
            <p:nvCxnSpPr>
              <p:cNvPr id="105" name="Straight Connector 104">
                <a:extLst>
                  <a:ext uri="{FF2B5EF4-FFF2-40B4-BE49-F238E27FC236}">
                    <a16:creationId xmlns:a16="http://schemas.microsoft.com/office/drawing/2014/main" id="{D5996209-E40A-3F29-231A-494EEAE0AB62}"/>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D29EC88-69F3-DE56-55C2-DA25912DDA6A}"/>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0152B9EE-F09A-F786-C896-2E1D13F8F3CE}"/>
                </a:ext>
              </a:extLst>
            </p:cNvPr>
            <p:cNvGrpSpPr/>
            <p:nvPr/>
          </p:nvGrpSpPr>
          <p:grpSpPr>
            <a:xfrm>
              <a:off x="4118117" y="3070243"/>
              <a:ext cx="576644" cy="598160"/>
              <a:chOff x="2827107" y="2480446"/>
              <a:chExt cx="1351280" cy="1351280"/>
            </a:xfrm>
          </p:grpSpPr>
          <p:cxnSp>
            <p:nvCxnSpPr>
              <p:cNvPr id="103" name="Straight Connector 102">
                <a:extLst>
                  <a:ext uri="{FF2B5EF4-FFF2-40B4-BE49-F238E27FC236}">
                    <a16:creationId xmlns:a16="http://schemas.microsoft.com/office/drawing/2014/main" id="{405A707E-E8CC-64AA-E1C9-6EC3DF534A9E}"/>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45151F0-0BAC-7EAB-F150-218CEEBC493D}"/>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3312910D-87EA-2300-ACB0-DCB9A86049FF}"/>
                </a:ext>
              </a:extLst>
            </p:cNvPr>
            <p:cNvGrpSpPr/>
            <p:nvPr/>
          </p:nvGrpSpPr>
          <p:grpSpPr>
            <a:xfrm>
              <a:off x="4568428" y="1336737"/>
              <a:ext cx="576644" cy="598160"/>
              <a:chOff x="2827107" y="2480446"/>
              <a:chExt cx="1351280" cy="1351280"/>
            </a:xfrm>
          </p:grpSpPr>
          <p:cxnSp>
            <p:nvCxnSpPr>
              <p:cNvPr id="101" name="Straight Connector 100">
                <a:extLst>
                  <a:ext uri="{FF2B5EF4-FFF2-40B4-BE49-F238E27FC236}">
                    <a16:creationId xmlns:a16="http://schemas.microsoft.com/office/drawing/2014/main" id="{7A6AD24D-1049-EBE0-FD42-3DC56F265256}"/>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AE3F394-7A39-EB89-8AF3-DEEA4BC60BB4}"/>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15" name="Picture 114">
            <a:extLst>
              <a:ext uri="{FF2B5EF4-FFF2-40B4-BE49-F238E27FC236}">
                <a16:creationId xmlns:a16="http://schemas.microsoft.com/office/drawing/2014/main" id="{3E0A2717-D1B1-0119-1564-9C0B6252A4E3}"/>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9411526" y="4929609"/>
            <a:ext cx="463948" cy="473399"/>
          </a:xfrm>
          <a:prstGeom prst="rect">
            <a:avLst/>
          </a:prstGeom>
        </p:spPr>
      </p:pic>
      <p:cxnSp>
        <p:nvCxnSpPr>
          <p:cNvPr id="117" name="Straight Connector 116">
            <a:extLst>
              <a:ext uri="{FF2B5EF4-FFF2-40B4-BE49-F238E27FC236}">
                <a16:creationId xmlns:a16="http://schemas.microsoft.com/office/drawing/2014/main" id="{CFFBDC17-3511-D39A-E013-74C637A974AD}"/>
              </a:ext>
            </a:extLst>
          </p:cNvPr>
          <p:cNvCxnSpPr>
            <a:cxnSpLocks/>
          </p:cNvCxnSpPr>
          <p:nvPr/>
        </p:nvCxnSpPr>
        <p:spPr>
          <a:xfrm>
            <a:off x="5196000" y="976326"/>
            <a:ext cx="18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6" name="Group 125">
            <a:extLst>
              <a:ext uri="{FF2B5EF4-FFF2-40B4-BE49-F238E27FC236}">
                <a16:creationId xmlns:a16="http://schemas.microsoft.com/office/drawing/2014/main" id="{F222155A-817A-80CC-B330-7B4CB6C0ED4D}"/>
              </a:ext>
            </a:extLst>
          </p:cNvPr>
          <p:cNvGrpSpPr/>
          <p:nvPr/>
        </p:nvGrpSpPr>
        <p:grpSpPr>
          <a:xfrm>
            <a:off x="862224" y="4732162"/>
            <a:ext cx="3875828" cy="1796156"/>
            <a:chOff x="880824" y="3147795"/>
            <a:chExt cx="3875828" cy="1796156"/>
          </a:xfrm>
        </p:grpSpPr>
        <p:cxnSp>
          <p:nvCxnSpPr>
            <p:cNvPr id="4" name="Straight Connector 3">
              <a:extLst>
                <a:ext uri="{FF2B5EF4-FFF2-40B4-BE49-F238E27FC236}">
                  <a16:creationId xmlns:a16="http://schemas.microsoft.com/office/drawing/2014/main" id="{B4B9C564-01F6-35FB-EF08-1303997F2C5C}"/>
                </a:ext>
              </a:extLst>
            </p:cNvPr>
            <p:cNvCxnSpPr>
              <a:cxnSpLocks/>
            </p:cNvCxnSpPr>
            <p:nvPr/>
          </p:nvCxnSpPr>
          <p:spPr>
            <a:xfrm>
              <a:off x="1109281" y="3536024"/>
              <a:ext cx="3414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528D03E-D510-F719-FEFD-5F4E8BB2AD9B}"/>
                </a:ext>
              </a:extLst>
            </p:cNvPr>
            <p:cNvCxnSpPr>
              <a:cxnSpLocks/>
            </p:cNvCxnSpPr>
            <p:nvPr/>
          </p:nvCxnSpPr>
          <p:spPr>
            <a:xfrm>
              <a:off x="1109281" y="4552540"/>
              <a:ext cx="3414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ED5E5C5-05B6-2CD0-DF7B-15AD2FB742AD}"/>
                </a:ext>
              </a:extLst>
            </p:cNvPr>
            <p:cNvCxnSpPr>
              <a:cxnSpLocks/>
            </p:cNvCxnSpPr>
            <p:nvPr/>
          </p:nvCxnSpPr>
          <p:spPr>
            <a:xfrm>
              <a:off x="1109281" y="4235326"/>
              <a:ext cx="341472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FBEC976-8F69-F923-DB85-93BD157282E5}"/>
                </a:ext>
              </a:extLst>
            </p:cNvPr>
            <p:cNvPicPr preferRelativeResize="0">
              <a:picLocks noChangeAspect="1"/>
            </p:cNvPicPr>
            <p:nvPr/>
          </p:nvPicPr>
          <p:blipFill rotWithShape="1">
            <a:blip r:embed="rId2">
              <a:extLst>
                <a:ext uri="{28A0092B-C50C-407E-A947-70E740481C1C}">
                  <a14:useLocalDpi xmlns:a14="http://schemas.microsoft.com/office/drawing/2010/main" val="0"/>
                </a:ext>
              </a:extLst>
            </a:blip>
            <a:srcRect l="8452" t="40510" r="6813" b="30966"/>
            <a:stretch/>
          </p:blipFill>
          <p:spPr>
            <a:xfrm>
              <a:off x="1258547" y="3527677"/>
              <a:ext cx="3116189" cy="1032479"/>
            </a:xfrm>
            <a:prstGeom prst="rect">
              <a:avLst/>
            </a:prstGeom>
          </p:spPr>
        </p:pic>
        <p:grpSp>
          <p:nvGrpSpPr>
            <p:cNvPr id="8" name="Group 7">
              <a:extLst>
                <a:ext uri="{FF2B5EF4-FFF2-40B4-BE49-F238E27FC236}">
                  <a16:creationId xmlns:a16="http://schemas.microsoft.com/office/drawing/2014/main" id="{BA69FA0C-8D7E-031E-2BEA-13B66859CD47}"/>
                </a:ext>
              </a:extLst>
            </p:cNvPr>
            <p:cNvGrpSpPr/>
            <p:nvPr/>
          </p:nvGrpSpPr>
          <p:grpSpPr>
            <a:xfrm>
              <a:off x="1196053" y="4163708"/>
              <a:ext cx="445149" cy="461759"/>
              <a:chOff x="2827107" y="2480446"/>
              <a:chExt cx="1351280" cy="1351280"/>
            </a:xfrm>
          </p:grpSpPr>
          <p:cxnSp>
            <p:nvCxnSpPr>
              <p:cNvPr id="9" name="Straight Connector 8">
                <a:extLst>
                  <a:ext uri="{FF2B5EF4-FFF2-40B4-BE49-F238E27FC236}">
                    <a16:creationId xmlns:a16="http://schemas.microsoft.com/office/drawing/2014/main" id="{AFA96771-38CC-8558-99F7-20D42CEC4E4F}"/>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047C97-A666-48E0-A99C-52EDA239A69B}"/>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60E95AB2-26F9-46B5-030D-53D2B3B6E6EF}"/>
                </a:ext>
              </a:extLst>
            </p:cNvPr>
            <p:cNvSpPr/>
            <p:nvPr/>
          </p:nvSpPr>
          <p:spPr>
            <a:xfrm>
              <a:off x="1260017" y="3528404"/>
              <a:ext cx="3103689" cy="10237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grpSp>
          <p:nvGrpSpPr>
            <p:cNvPr id="12" name="Group 11">
              <a:extLst>
                <a:ext uri="{FF2B5EF4-FFF2-40B4-BE49-F238E27FC236}">
                  <a16:creationId xmlns:a16="http://schemas.microsoft.com/office/drawing/2014/main" id="{F3772400-7432-59CE-EF98-C8F220EF9060}"/>
                </a:ext>
              </a:extLst>
            </p:cNvPr>
            <p:cNvGrpSpPr/>
            <p:nvPr/>
          </p:nvGrpSpPr>
          <p:grpSpPr>
            <a:xfrm>
              <a:off x="1196053" y="4480321"/>
              <a:ext cx="445149" cy="461759"/>
              <a:chOff x="2827107" y="2480446"/>
              <a:chExt cx="1351280" cy="1351280"/>
            </a:xfrm>
          </p:grpSpPr>
          <p:cxnSp>
            <p:nvCxnSpPr>
              <p:cNvPr id="13" name="Straight Connector 12">
                <a:extLst>
                  <a:ext uri="{FF2B5EF4-FFF2-40B4-BE49-F238E27FC236}">
                    <a16:creationId xmlns:a16="http://schemas.microsoft.com/office/drawing/2014/main" id="{6520FBEF-3CF7-EEAF-9DF5-1B8EAD66100A}"/>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1BF365-DC3D-2D88-7C2C-F31E1403ECBE}"/>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540E550-E2E6-5C24-C4A7-BD0176D798BF}"/>
                </a:ext>
              </a:extLst>
            </p:cNvPr>
            <p:cNvGrpSpPr/>
            <p:nvPr/>
          </p:nvGrpSpPr>
          <p:grpSpPr>
            <a:xfrm>
              <a:off x="1197958" y="3147795"/>
              <a:ext cx="445149" cy="461759"/>
              <a:chOff x="2827107" y="2480446"/>
              <a:chExt cx="1351280" cy="1351280"/>
            </a:xfrm>
          </p:grpSpPr>
          <p:cxnSp>
            <p:nvCxnSpPr>
              <p:cNvPr id="16" name="Straight Connector 15">
                <a:extLst>
                  <a:ext uri="{FF2B5EF4-FFF2-40B4-BE49-F238E27FC236}">
                    <a16:creationId xmlns:a16="http://schemas.microsoft.com/office/drawing/2014/main" id="{97DABDC8-C775-059F-BEF4-D2F6D0A17260}"/>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5759A1-EEBC-FC7E-09E9-C371ECF32639}"/>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FEFDEFF-641B-4EBC-1B4F-9FDB11D13154}"/>
                </a:ext>
              </a:extLst>
            </p:cNvPr>
            <p:cNvGrpSpPr/>
            <p:nvPr/>
          </p:nvGrpSpPr>
          <p:grpSpPr>
            <a:xfrm>
              <a:off x="880824" y="3655721"/>
              <a:ext cx="445149" cy="461759"/>
              <a:chOff x="2827107" y="2480446"/>
              <a:chExt cx="1351280" cy="1351280"/>
            </a:xfrm>
          </p:grpSpPr>
          <p:cxnSp>
            <p:nvCxnSpPr>
              <p:cNvPr id="19" name="Straight Connector 18">
                <a:extLst>
                  <a:ext uri="{FF2B5EF4-FFF2-40B4-BE49-F238E27FC236}">
                    <a16:creationId xmlns:a16="http://schemas.microsoft.com/office/drawing/2014/main" id="{5BBF6DE4-28F2-16EC-7A32-90B3C1DFC02D}"/>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FE32F99-6ECF-335B-81F6-94D451FF5AC1}"/>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D9EFC0FD-A625-A78F-0446-4D6128E75166}"/>
                </a:ext>
              </a:extLst>
            </p:cNvPr>
            <p:cNvGrpSpPr/>
            <p:nvPr/>
          </p:nvGrpSpPr>
          <p:grpSpPr>
            <a:xfrm>
              <a:off x="4311503" y="3655721"/>
              <a:ext cx="445149" cy="461759"/>
              <a:chOff x="2827107" y="2480446"/>
              <a:chExt cx="1351280" cy="1351280"/>
            </a:xfrm>
          </p:grpSpPr>
          <p:cxnSp>
            <p:nvCxnSpPr>
              <p:cNvPr id="22" name="Straight Connector 21">
                <a:extLst>
                  <a:ext uri="{FF2B5EF4-FFF2-40B4-BE49-F238E27FC236}">
                    <a16:creationId xmlns:a16="http://schemas.microsoft.com/office/drawing/2014/main" id="{BE22A226-8B7C-CA0D-CCEB-34829A704B3F}"/>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2E43CEF-6F5F-3AF0-8E3F-3A0429D4FFC4}"/>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7157B27-A54D-4624-1911-A7AA5852DD0D}"/>
                </a:ext>
              </a:extLst>
            </p:cNvPr>
            <p:cNvGrpSpPr/>
            <p:nvPr/>
          </p:nvGrpSpPr>
          <p:grpSpPr>
            <a:xfrm>
              <a:off x="3640322" y="4482192"/>
              <a:ext cx="445149" cy="461759"/>
              <a:chOff x="2827107" y="2480446"/>
              <a:chExt cx="1351280" cy="1351280"/>
            </a:xfrm>
          </p:grpSpPr>
          <p:cxnSp>
            <p:nvCxnSpPr>
              <p:cNvPr id="25" name="Straight Connector 24">
                <a:extLst>
                  <a:ext uri="{FF2B5EF4-FFF2-40B4-BE49-F238E27FC236}">
                    <a16:creationId xmlns:a16="http://schemas.microsoft.com/office/drawing/2014/main" id="{3A427882-0E8E-7D81-613B-9BC394A48B1C}"/>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F59265-6C5A-AAEA-B799-8EC3CC4C122F}"/>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80E7A7E8-D0EF-7413-AA22-93D766F58534}"/>
                </a:ext>
              </a:extLst>
            </p:cNvPr>
            <p:cNvGrpSpPr/>
            <p:nvPr/>
          </p:nvGrpSpPr>
          <p:grpSpPr>
            <a:xfrm>
              <a:off x="3987946" y="3147795"/>
              <a:ext cx="445149" cy="461759"/>
              <a:chOff x="2827107" y="2480446"/>
              <a:chExt cx="1351280" cy="1351280"/>
            </a:xfrm>
          </p:grpSpPr>
          <p:cxnSp>
            <p:nvCxnSpPr>
              <p:cNvPr id="28" name="Straight Connector 27">
                <a:extLst>
                  <a:ext uri="{FF2B5EF4-FFF2-40B4-BE49-F238E27FC236}">
                    <a16:creationId xmlns:a16="http://schemas.microsoft.com/office/drawing/2014/main" id="{9AA1F919-BC4C-5C65-6B81-5E28D113E411}"/>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0DF24F9-5939-3773-6A73-2321D06A41D7}"/>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Straight Connector 119">
              <a:extLst>
                <a:ext uri="{FF2B5EF4-FFF2-40B4-BE49-F238E27FC236}">
                  <a16:creationId xmlns:a16="http://schemas.microsoft.com/office/drawing/2014/main" id="{D9FF5986-6BD4-8DB1-B886-0B0E89BDD6AE}"/>
                </a:ext>
              </a:extLst>
            </p:cNvPr>
            <p:cNvCxnSpPr>
              <a:cxnSpLocks/>
            </p:cNvCxnSpPr>
            <p:nvPr/>
          </p:nvCxnSpPr>
          <p:spPr>
            <a:xfrm>
              <a:off x="1261477" y="3402091"/>
              <a:ext cx="0" cy="12837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BF55866-F751-34B1-A6BF-5C7767C636E7}"/>
                </a:ext>
              </a:extLst>
            </p:cNvPr>
            <p:cNvCxnSpPr>
              <a:cxnSpLocks/>
            </p:cNvCxnSpPr>
            <p:nvPr/>
          </p:nvCxnSpPr>
          <p:spPr>
            <a:xfrm>
              <a:off x="4368904" y="3402091"/>
              <a:ext cx="0" cy="12837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0BC741BB-1613-D083-A056-71792137CA45}"/>
              </a:ext>
            </a:extLst>
          </p:cNvPr>
          <p:cNvGrpSpPr/>
          <p:nvPr/>
        </p:nvGrpSpPr>
        <p:grpSpPr>
          <a:xfrm>
            <a:off x="872917" y="2911083"/>
            <a:ext cx="6605688" cy="1803776"/>
            <a:chOff x="865227" y="4860966"/>
            <a:chExt cx="6605688" cy="1803776"/>
          </a:xfrm>
        </p:grpSpPr>
        <p:pic>
          <p:nvPicPr>
            <p:cNvPr id="32" name="Picture 31">
              <a:extLst>
                <a:ext uri="{FF2B5EF4-FFF2-40B4-BE49-F238E27FC236}">
                  <a16:creationId xmlns:a16="http://schemas.microsoft.com/office/drawing/2014/main" id="{7A16B779-13C1-0AD6-E225-96170EDF57B5}"/>
                </a:ext>
              </a:extLst>
            </p:cNvPr>
            <p:cNvPicPr>
              <a:picLocks noChangeAspect="1"/>
            </p:cNvPicPr>
            <p:nvPr/>
          </p:nvPicPr>
          <p:blipFill rotWithShape="1">
            <a:blip r:embed="rId5">
              <a:extLst>
                <a:ext uri="{28A0092B-C50C-407E-A947-70E740481C1C}">
                  <a14:useLocalDpi xmlns:a14="http://schemas.microsoft.com/office/drawing/2010/main" val="0"/>
                </a:ext>
              </a:extLst>
            </a:blip>
            <a:srcRect l="8117" t="40363" r="7149" b="31433"/>
            <a:stretch/>
          </p:blipFill>
          <p:spPr>
            <a:xfrm>
              <a:off x="1234354" y="5234236"/>
              <a:ext cx="3116189" cy="1037253"/>
            </a:xfrm>
            <a:prstGeom prst="rect">
              <a:avLst/>
            </a:prstGeom>
            <a:ln>
              <a:noFill/>
            </a:ln>
          </p:spPr>
        </p:pic>
        <p:cxnSp>
          <p:nvCxnSpPr>
            <p:cNvPr id="33" name="Straight Connector 32">
              <a:extLst>
                <a:ext uri="{FF2B5EF4-FFF2-40B4-BE49-F238E27FC236}">
                  <a16:creationId xmlns:a16="http://schemas.microsoft.com/office/drawing/2014/main" id="{5162F986-0993-45F6-50BC-89EF5B879109}"/>
                </a:ext>
              </a:extLst>
            </p:cNvPr>
            <p:cNvCxnSpPr>
              <a:cxnSpLocks/>
            </p:cNvCxnSpPr>
            <p:nvPr/>
          </p:nvCxnSpPr>
          <p:spPr>
            <a:xfrm>
              <a:off x="1089874" y="5249195"/>
              <a:ext cx="34147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040FDB5-6CCF-C6C9-C2CA-97211C166AC0}"/>
                </a:ext>
              </a:extLst>
            </p:cNvPr>
            <p:cNvCxnSpPr>
              <a:cxnSpLocks/>
            </p:cNvCxnSpPr>
            <p:nvPr/>
          </p:nvCxnSpPr>
          <p:spPr>
            <a:xfrm>
              <a:off x="1089874" y="6272239"/>
              <a:ext cx="34147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F46DD96-D4AD-A8A2-B9D3-084EBC5C9026}"/>
                </a:ext>
              </a:extLst>
            </p:cNvPr>
            <p:cNvCxnSpPr>
              <a:cxnSpLocks/>
            </p:cNvCxnSpPr>
            <p:nvPr/>
          </p:nvCxnSpPr>
          <p:spPr>
            <a:xfrm>
              <a:off x="1089874" y="5958022"/>
              <a:ext cx="341472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084C2700-D0D0-0133-8353-9B1101161FAA}"/>
                </a:ext>
              </a:extLst>
            </p:cNvPr>
            <p:cNvGrpSpPr/>
            <p:nvPr/>
          </p:nvGrpSpPr>
          <p:grpSpPr>
            <a:xfrm>
              <a:off x="1178551" y="5884499"/>
              <a:ext cx="445149" cy="461759"/>
              <a:chOff x="2827107" y="2480446"/>
              <a:chExt cx="1351280" cy="1351280"/>
            </a:xfrm>
          </p:grpSpPr>
          <p:cxnSp>
            <p:nvCxnSpPr>
              <p:cNvPr id="37" name="Straight Connector 36">
                <a:extLst>
                  <a:ext uri="{FF2B5EF4-FFF2-40B4-BE49-F238E27FC236}">
                    <a16:creationId xmlns:a16="http://schemas.microsoft.com/office/drawing/2014/main" id="{BCC7AAA5-674C-D45B-41BB-37720937DFA2}"/>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2DE82C7-F45B-2900-88EF-044477FFE95D}"/>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C07DD66C-BF60-CE1B-690C-18BDE48302C5}"/>
                </a:ext>
              </a:extLst>
            </p:cNvPr>
            <p:cNvSpPr/>
            <p:nvPr/>
          </p:nvSpPr>
          <p:spPr>
            <a:xfrm>
              <a:off x="1240610" y="5249195"/>
              <a:ext cx="3103689" cy="102377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grpSp>
          <p:nvGrpSpPr>
            <p:cNvPr id="40" name="Group 39">
              <a:extLst>
                <a:ext uri="{FF2B5EF4-FFF2-40B4-BE49-F238E27FC236}">
                  <a16:creationId xmlns:a16="http://schemas.microsoft.com/office/drawing/2014/main" id="{7E506BD4-5A62-2A5E-ABE4-23FF5BDAC1B5}"/>
                </a:ext>
              </a:extLst>
            </p:cNvPr>
            <p:cNvGrpSpPr/>
            <p:nvPr/>
          </p:nvGrpSpPr>
          <p:grpSpPr>
            <a:xfrm>
              <a:off x="1184266" y="6201112"/>
              <a:ext cx="445149" cy="461759"/>
              <a:chOff x="2827107" y="2480446"/>
              <a:chExt cx="1351280" cy="1351280"/>
            </a:xfrm>
          </p:grpSpPr>
          <p:cxnSp>
            <p:nvCxnSpPr>
              <p:cNvPr id="41" name="Straight Connector 40">
                <a:extLst>
                  <a:ext uri="{FF2B5EF4-FFF2-40B4-BE49-F238E27FC236}">
                    <a16:creationId xmlns:a16="http://schemas.microsoft.com/office/drawing/2014/main" id="{00E0F80F-B266-EEEA-11A2-9281E2818ADB}"/>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179BCD-B8FA-96C2-B74E-E76D4B4FC3F9}"/>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9FDB3D2-0E6F-5B61-C1F6-78DA09345448}"/>
                </a:ext>
              </a:extLst>
            </p:cNvPr>
            <p:cNvGrpSpPr/>
            <p:nvPr/>
          </p:nvGrpSpPr>
          <p:grpSpPr>
            <a:xfrm>
              <a:off x="1182361" y="4860966"/>
              <a:ext cx="445149" cy="461759"/>
              <a:chOff x="2827107" y="2480446"/>
              <a:chExt cx="1351280" cy="1351280"/>
            </a:xfrm>
          </p:grpSpPr>
          <p:cxnSp>
            <p:nvCxnSpPr>
              <p:cNvPr id="44" name="Straight Connector 43">
                <a:extLst>
                  <a:ext uri="{FF2B5EF4-FFF2-40B4-BE49-F238E27FC236}">
                    <a16:creationId xmlns:a16="http://schemas.microsoft.com/office/drawing/2014/main" id="{D3060652-4D78-C024-E96A-524D5809DD81}"/>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701E44-28BE-9667-FF39-9056CAC87BD1}"/>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7AD45ED-99E8-4AA1-E82A-4CA2C3EC4A1F}"/>
                </a:ext>
              </a:extLst>
            </p:cNvPr>
            <p:cNvGrpSpPr/>
            <p:nvPr/>
          </p:nvGrpSpPr>
          <p:grpSpPr>
            <a:xfrm>
              <a:off x="865227" y="5380322"/>
              <a:ext cx="445149" cy="461759"/>
              <a:chOff x="2827107" y="2480446"/>
              <a:chExt cx="1351280" cy="1351280"/>
            </a:xfrm>
          </p:grpSpPr>
          <p:cxnSp>
            <p:nvCxnSpPr>
              <p:cNvPr id="47" name="Straight Connector 46">
                <a:extLst>
                  <a:ext uri="{FF2B5EF4-FFF2-40B4-BE49-F238E27FC236}">
                    <a16:creationId xmlns:a16="http://schemas.microsoft.com/office/drawing/2014/main" id="{2A2E0AF6-759B-BE31-7FA4-1D07D71EA5F8}"/>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FB30DF1-7F43-A522-C45D-4EDC8A1A7472}"/>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3F4C8A8E-1C94-ADC2-026B-B78D4156C287}"/>
                </a:ext>
              </a:extLst>
            </p:cNvPr>
            <p:cNvGrpSpPr/>
            <p:nvPr/>
          </p:nvGrpSpPr>
          <p:grpSpPr>
            <a:xfrm>
              <a:off x="3620915" y="6202983"/>
              <a:ext cx="445149" cy="461759"/>
              <a:chOff x="2827107" y="2480446"/>
              <a:chExt cx="1351280" cy="1351280"/>
            </a:xfrm>
          </p:grpSpPr>
          <p:cxnSp>
            <p:nvCxnSpPr>
              <p:cNvPr id="50" name="Straight Connector 49">
                <a:extLst>
                  <a:ext uri="{FF2B5EF4-FFF2-40B4-BE49-F238E27FC236}">
                    <a16:creationId xmlns:a16="http://schemas.microsoft.com/office/drawing/2014/main" id="{CC0C4514-AC72-E822-2F80-B71654543171}"/>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3F5CC56-D174-C1BC-8231-1A7481747159}"/>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FF35922-9B70-0E19-024F-7FA52BD48BA1}"/>
                </a:ext>
              </a:extLst>
            </p:cNvPr>
            <p:cNvGrpSpPr/>
            <p:nvPr/>
          </p:nvGrpSpPr>
          <p:grpSpPr>
            <a:xfrm>
              <a:off x="3968539" y="4860966"/>
              <a:ext cx="445149" cy="461759"/>
              <a:chOff x="2827107" y="2480446"/>
              <a:chExt cx="1351280" cy="1351280"/>
            </a:xfrm>
          </p:grpSpPr>
          <p:cxnSp>
            <p:nvCxnSpPr>
              <p:cNvPr id="53" name="Straight Connector 52">
                <a:extLst>
                  <a:ext uri="{FF2B5EF4-FFF2-40B4-BE49-F238E27FC236}">
                    <a16:creationId xmlns:a16="http://schemas.microsoft.com/office/drawing/2014/main" id="{209EF4D4-D11A-6FAE-E601-E34455625DEC}"/>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D436924-F67C-013D-EA99-6B1013EF5ED6}"/>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7D40DDAA-4D19-31EF-B349-0629471FF2A1}"/>
                </a:ext>
              </a:extLst>
            </p:cNvPr>
            <p:cNvGrpSpPr/>
            <p:nvPr/>
          </p:nvGrpSpPr>
          <p:grpSpPr>
            <a:xfrm>
              <a:off x="4288311" y="5381401"/>
              <a:ext cx="445149" cy="461759"/>
              <a:chOff x="2827107" y="2480446"/>
              <a:chExt cx="1351280" cy="1351280"/>
            </a:xfrm>
          </p:grpSpPr>
          <p:cxnSp>
            <p:nvCxnSpPr>
              <p:cNvPr id="56" name="Straight Connector 55">
                <a:extLst>
                  <a:ext uri="{FF2B5EF4-FFF2-40B4-BE49-F238E27FC236}">
                    <a16:creationId xmlns:a16="http://schemas.microsoft.com/office/drawing/2014/main" id="{798013B8-A53A-BD5F-9D42-CE386EDC855C}"/>
                  </a:ext>
                </a:extLst>
              </p:cNvPr>
              <p:cNvCxnSpPr>
                <a:cxnSpLocks/>
              </p:cNvCxnSpPr>
              <p:nvPr/>
            </p:nvCxnSpPr>
            <p:spPr>
              <a:xfrm rot="2700000" flipV="1">
                <a:off x="2827108"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8FC4229-A9BE-D077-976A-A8F850F275B5}"/>
                  </a:ext>
                </a:extLst>
              </p:cNvPr>
              <p:cNvCxnSpPr>
                <a:cxnSpLocks/>
              </p:cNvCxnSpPr>
              <p:nvPr/>
            </p:nvCxnSpPr>
            <p:spPr>
              <a:xfrm rot="18900000">
                <a:off x="2827107" y="3156086"/>
                <a:ext cx="1351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5F8A69A4-D532-1A3C-230E-AD9D97C0A3FD}"/>
                </a:ext>
              </a:extLst>
            </p:cNvPr>
            <p:cNvGrpSpPr/>
            <p:nvPr/>
          </p:nvGrpSpPr>
          <p:grpSpPr>
            <a:xfrm>
              <a:off x="4636779" y="5768586"/>
              <a:ext cx="2834136" cy="646331"/>
              <a:chOff x="4697790" y="4061197"/>
              <a:chExt cx="2834136" cy="646331"/>
            </a:xfrm>
          </p:grpSpPr>
          <p:sp>
            <p:nvSpPr>
              <p:cNvPr id="119" name="TextBox 118">
                <a:extLst>
                  <a:ext uri="{FF2B5EF4-FFF2-40B4-BE49-F238E27FC236}">
                    <a16:creationId xmlns:a16="http://schemas.microsoft.com/office/drawing/2014/main" id="{EABFA285-42C5-D8FA-CCDB-E10341DF761B}"/>
                  </a:ext>
                </a:extLst>
              </p:cNvPr>
              <p:cNvSpPr txBox="1"/>
              <p:nvPr/>
            </p:nvSpPr>
            <p:spPr>
              <a:xfrm>
                <a:off x="5127855" y="4061197"/>
                <a:ext cx="2404071" cy="646331"/>
              </a:xfrm>
              <a:prstGeom prst="rect">
                <a:avLst/>
              </a:prstGeom>
              <a:noFill/>
            </p:spPr>
            <p:txBody>
              <a:bodyPr wrap="square" rtlCol="0">
                <a:spAutoFit/>
              </a:bodyPr>
              <a:lstStyle/>
              <a:p>
                <a:r>
                  <a:rPr lang="en-US" sz="1200" dirty="0">
                    <a:latin typeface="League Spartan Light" pitchFamily="2" charset="0"/>
                  </a:rPr>
                  <a:t>The space between the base of “e” and the base of “y” is denoted as the basic reference unit for spacing</a:t>
                </a:r>
                <a:endParaRPr lang="en-IN" sz="1200" dirty="0">
                  <a:latin typeface="League Spartan Light" pitchFamily="2" charset="0"/>
                </a:endParaRPr>
              </a:p>
            </p:txBody>
          </p:sp>
          <p:sp>
            <p:nvSpPr>
              <p:cNvPr id="118" name="Right Brace 117">
                <a:extLst>
                  <a:ext uri="{FF2B5EF4-FFF2-40B4-BE49-F238E27FC236}">
                    <a16:creationId xmlns:a16="http://schemas.microsoft.com/office/drawing/2014/main" id="{1A324AE9-9779-2F2F-A349-AA84E711FE8A}"/>
                  </a:ext>
                </a:extLst>
              </p:cNvPr>
              <p:cNvSpPr/>
              <p:nvPr/>
            </p:nvSpPr>
            <p:spPr>
              <a:xfrm>
                <a:off x="4697790" y="4237216"/>
                <a:ext cx="430065" cy="318472"/>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IN" dirty="0"/>
              </a:p>
            </p:txBody>
          </p:sp>
        </p:grpSp>
        <p:cxnSp>
          <p:nvCxnSpPr>
            <p:cNvPr id="122" name="Straight Connector 121">
              <a:extLst>
                <a:ext uri="{FF2B5EF4-FFF2-40B4-BE49-F238E27FC236}">
                  <a16:creationId xmlns:a16="http://schemas.microsoft.com/office/drawing/2014/main" id="{062147F9-83E9-7BB0-82D3-70CDE5EA8AAC}"/>
                </a:ext>
              </a:extLst>
            </p:cNvPr>
            <p:cNvCxnSpPr>
              <a:cxnSpLocks/>
            </p:cNvCxnSpPr>
            <p:nvPr/>
          </p:nvCxnSpPr>
          <p:spPr>
            <a:xfrm>
              <a:off x="1245794" y="5052568"/>
              <a:ext cx="0" cy="12837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5133D5D-A1A2-FCED-5C74-773A8BCB3BF4}"/>
                </a:ext>
              </a:extLst>
            </p:cNvPr>
            <p:cNvCxnSpPr>
              <a:cxnSpLocks/>
            </p:cNvCxnSpPr>
            <p:nvPr/>
          </p:nvCxnSpPr>
          <p:spPr>
            <a:xfrm>
              <a:off x="4349411" y="5052568"/>
              <a:ext cx="0" cy="12837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A60182D9-B3C7-6234-B7D7-2E6AF8880B39}"/>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10127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331D-54DD-5E4D-5B10-9EF8D48CF761}"/>
              </a:ext>
            </a:extLst>
          </p:cNvPr>
          <p:cNvSpPr>
            <a:spLocks noGrp="1"/>
          </p:cNvSpPr>
          <p:nvPr>
            <p:ph type="title"/>
          </p:nvPr>
        </p:nvSpPr>
        <p:spPr/>
        <p:txBody>
          <a:bodyPr/>
          <a:lstStyle/>
          <a:p>
            <a:r>
              <a:rPr lang="en-IN" dirty="0"/>
              <a:t>Correct logo usage</a:t>
            </a:r>
          </a:p>
        </p:txBody>
      </p:sp>
      <p:sp>
        <p:nvSpPr>
          <p:cNvPr id="3" name="TextBox 2">
            <a:extLst>
              <a:ext uri="{FF2B5EF4-FFF2-40B4-BE49-F238E27FC236}">
                <a16:creationId xmlns:a16="http://schemas.microsoft.com/office/drawing/2014/main" id="{2B0AE4E0-28B7-8A1F-95C2-80C98A20F851}"/>
              </a:ext>
            </a:extLst>
          </p:cNvPr>
          <p:cNvSpPr txBox="1"/>
          <p:nvPr/>
        </p:nvSpPr>
        <p:spPr>
          <a:xfrm>
            <a:off x="354957" y="1671061"/>
            <a:ext cx="1872629" cy="461665"/>
          </a:xfrm>
          <a:prstGeom prst="rect">
            <a:avLst/>
          </a:prstGeom>
          <a:noFill/>
        </p:spPr>
        <p:txBody>
          <a:bodyPr wrap="none" rtlCol="0">
            <a:spAutoFit/>
          </a:bodyPr>
          <a:lstStyle/>
          <a:p>
            <a:r>
              <a:rPr lang="en-IN" sz="2400" dirty="0">
                <a:latin typeface="League Spartan SemiBold" pitchFamily="2" charset="0"/>
              </a:rPr>
              <a:t>Backgrounds</a:t>
            </a:r>
            <a:endParaRPr lang="en-IN" dirty="0">
              <a:latin typeface="League Spartan SemiBold" pitchFamily="2" charset="0"/>
            </a:endParaRPr>
          </a:p>
        </p:txBody>
      </p:sp>
      <p:sp>
        <p:nvSpPr>
          <p:cNvPr id="4" name="TextBox 3">
            <a:extLst>
              <a:ext uri="{FF2B5EF4-FFF2-40B4-BE49-F238E27FC236}">
                <a16:creationId xmlns:a16="http://schemas.microsoft.com/office/drawing/2014/main" id="{B6C2B34F-95A4-8A5B-4496-F0501794C248}"/>
              </a:ext>
            </a:extLst>
          </p:cNvPr>
          <p:cNvSpPr txBox="1"/>
          <p:nvPr/>
        </p:nvSpPr>
        <p:spPr>
          <a:xfrm>
            <a:off x="354958" y="2040393"/>
            <a:ext cx="11389316" cy="646331"/>
          </a:xfrm>
          <a:prstGeom prst="rect">
            <a:avLst/>
          </a:prstGeom>
          <a:noFill/>
        </p:spPr>
        <p:txBody>
          <a:bodyPr wrap="square" rtlCol="0">
            <a:spAutoFit/>
          </a:bodyPr>
          <a:lstStyle/>
          <a:p>
            <a:r>
              <a:rPr lang="en-US" dirty="0">
                <a:latin typeface="League Spartan" pitchFamily="2" charset="0"/>
              </a:rPr>
              <a:t>Logo should be used ideally on a clear, contrasting background. Do not use analogous colors, gradients, textured backgrounds </a:t>
            </a:r>
            <a:endParaRPr lang="en-IN" dirty="0">
              <a:latin typeface="League Spartan" pitchFamily="2" charset="0"/>
            </a:endParaRPr>
          </a:p>
        </p:txBody>
      </p:sp>
      <p:pic>
        <p:nvPicPr>
          <p:cNvPr id="5" name="Picture 4">
            <a:extLst>
              <a:ext uri="{FF2B5EF4-FFF2-40B4-BE49-F238E27FC236}">
                <a16:creationId xmlns:a16="http://schemas.microsoft.com/office/drawing/2014/main" id="{35CF27FF-C586-68BE-5ABA-74C549D1A305}"/>
              </a:ext>
            </a:extLst>
          </p:cNvPr>
          <p:cNvPicPr>
            <a:picLocks noChangeAspect="1"/>
          </p:cNvPicPr>
          <p:nvPr/>
        </p:nvPicPr>
        <p:blipFill rotWithShape="1">
          <a:blip r:embed="rId2">
            <a:extLst>
              <a:ext uri="{28A0092B-C50C-407E-A947-70E740481C1C}">
                <a14:useLocalDpi xmlns:a14="http://schemas.microsoft.com/office/drawing/2010/main" val="0"/>
              </a:ext>
            </a:extLst>
          </a:blip>
          <a:srcRect l="2870" t="6498" r="39522" b="72163"/>
          <a:stretch/>
        </p:blipFill>
        <p:spPr>
          <a:xfrm>
            <a:off x="2746790" y="5403660"/>
            <a:ext cx="2039940" cy="755637"/>
          </a:xfrm>
          <a:prstGeom prst="rect">
            <a:avLst/>
          </a:prstGeom>
        </p:spPr>
      </p:pic>
      <p:sp>
        <p:nvSpPr>
          <p:cNvPr id="6" name="TextBox 5">
            <a:extLst>
              <a:ext uri="{FF2B5EF4-FFF2-40B4-BE49-F238E27FC236}">
                <a16:creationId xmlns:a16="http://schemas.microsoft.com/office/drawing/2014/main" id="{D26577C5-1DDE-C25F-28AE-10308977C826}"/>
              </a:ext>
            </a:extLst>
          </p:cNvPr>
          <p:cNvSpPr txBox="1"/>
          <p:nvPr/>
        </p:nvSpPr>
        <p:spPr>
          <a:xfrm>
            <a:off x="359156" y="4505176"/>
            <a:ext cx="2254143" cy="461665"/>
          </a:xfrm>
          <a:prstGeom prst="rect">
            <a:avLst/>
          </a:prstGeom>
          <a:noFill/>
        </p:spPr>
        <p:txBody>
          <a:bodyPr wrap="none" rtlCol="0">
            <a:spAutoFit/>
          </a:bodyPr>
          <a:lstStyle/>
          <a:p>
            <a:r>
              <a:rPr lang="en-IN" sz="2400" dirty="0">
                <a:latin typeface="League Spartan SemiBold" pitchFamily="2" charset="0"/>
              </a:rPr>
              <a:t>Editing the logo</a:t>
            </a:r>
          </a:p>
        </p:txBody>
      </p:sp>
      <p:sp>
        <p:nvSpPr>
          <p:cNvPr id="7" name="TextBox 6">
            <a:extLst>
              <a:ext uri="{FF2B5EF4-FFF2-40B4-BE49-F238E27FC236}">
                <a16:creationId xmlns:a16="http://schemas.microsoft.com/office/drawing/2014/main" id="{8C6406EE-0900-D551-53E8-64EF34D16D55}"/>
              </a:ext>
            </a:extLst>
          </p:cNvPr>
          <p:cNvSpPr txBox="1"/>
          <p:nvPr/>
        </p:nvSpPr>
        <p:spPr>
          <a:xfrm>
            <a:off x="359156" y="4874508"/>
            <a:ext cx="11312712" cy="369332"/>
          </a:xfrm>
          <a:prstGeom prst="rect">
            <a:avLst/>
          </a:prstGeom>
          <a:noFill/>
        </p:spPr>
        <p:txBody>
          <a:bodyPr wrap="none" rtlCol="0">
            <a:spAutoFit/>
          </a:bodyPr>
          <a:lstStyle/>
          <a:p>
            <a:r>
              <a:rPr lang="en-US" dirty="0">
                <a:latin typeface="League Spartan" pitchFamily="2" charset="0"/>
              </a:rPr>
              <a:t>Logo should not be edited under any circumstance. Using outlines, borders, shadows, backgrounds, etc. is not allowed</a:t>
            </a:r>
            <a:endParaRPr lang="en-IN" dirty="0">
              <a:latin typeface="League Spartan" pitchFamily="2" charset="0"/>
            </a:endParaRPr>
          </a:p>
        </p:txBody>
      </p:sp>
      <p:pic>
        <p:nvPicPr>
          <p:cNvPr id="8" name="Picture 7">
            <a:extLst>
              <a:ext uri="{FF2B5EF4-FFF2-40B4-BE49-F238E27FC236}">
                <a16:creationId xmlns:a16="http://schemas.microsoft.com/office/drawing/2014/main" id="{90A347D3-6082-B1A1-2375-FCCB7D498E2C}"/>
              </a:ext>
            </a:extLst>
          </p:cNvPr>
          <p:cNvPicPr>
            <a:picLocks noChangeAspect="1"/>
          </p:cNvPicPr>
          <p:nvPr/>
        </p:nvPicPr>
        <p:blipFill rotWithShape="1">
          <a:blip r:embed="rId2">
            <a:extLst>
              <a:ext uri="{28A0092B-C50C-407E-A947-70E740481C1C}">
                <a14:useLocalDpi xmlns:a14="http://schemas.microsoft.com/office/drawing/2010/main" val="0"/>
              </a:ext>
            </a:extLst>
          </a:blip>
          <a:srcRect l="2211" t="33253" r="39347" b="44622"/>
          <a:stretch/>
        </p:blipFill>
        <p:spPr>
          <a:xfrm>
            <a:off x="354957" y="5428506"/>
            <a:ext cx="2069504" cy="783454"/>
          </a:xfrm>
          <a:prstGeom prst="rect">
            <a:avLst/>
          </a:prstGeom>
        </p:spPr>
      </p:pic>
      <p:pic>
        <p:nvPicPr>
          <p:cNvPr id="9" name="Picture 8">
            <a:extLst>
              <a:ext uri="{FF2B5EF4-FFF2-40B4-BE49-F238E27FC236}">
                <a16:creationId xmlns:a16="http://schemas.microsoft.com/office/drawing/2014/main" id="{27561AC1-F894-71B4-3DB3-C313DE93A584}"/>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1094929" y="6159297"/>
            <a:ext cx="361958" cy="369332"/>
          </a:xfrm>
          <a:prstGeom prst="rect">
            <a:avLst/>
          </a:prstGeom>
        </p:spPr>
      </p:pic>
      <p:sp>
        <p:nvSpPr>
          <p:cNvPr id="10" name="Rectangle 9">
            <a:extLst>
              <a:ext uri="{FF2B5EF4-FFF2-40B4-BE49-F238E27FC236}">
                <a16:creationId xmlns:a16="http://schemas.microsoft.com/office/drawing/2014/main" id="{A7F3C13B-9E72-4F39-A5FD-5A8A33F93EC3}"/>
              </a:ext>
            </a:extLst>
          </p:cNvPr>
          <p:cNvSpPr/>
          <p:nvPr/>
        </p:nvSpPr>
        <p:spPr>
          <a:xfrm>
            <a:off x="467949" y="2834374"/>
            <a:ext cx="1520871" cy="702731"/>
          </a:xfrm>
          <a:prstGeom prst="rect">
            <a:avLst/>
          </a:prstGeom>
          <a:solidFill>
            <a:srgbClr val="2DEE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IN" dirty="0"/>
          </a:p>
        </p:txBody>
      </p:sp>
      <p:pic>
        <p:nvPicPr>
          <p:cNvPr id="11" name="Picture 10">
            <a:extLst>
              <a:ext uri="{FF2B5EF4-FFF2-40B4-BE49-F238E27FC236}">
                <a16:creationId xmlns:a16="http://schemas.microsoft.com/office/drawing/2014/main" id="{A12AF0DC-1B9A-B3A7-7887-CEF977E22416}"/>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743039" y="3061412"/>
            <a:ext cx="970690" cy="300100"/>
          </a:xfrm>
          <a:prstGeom prst="rect">
            <a:avLst/>
          </a:prstGeom>
        </p:spPr>
      </p:pic>
      <p:sp>
        <p:nvSpPr>
          <p:cNvPr id="12" name="Rectangle 11">
            <a:extLst>
              <a:ext uri="{FF2B5EF4-FFF2-40B4-BE49-F238E27FC236}">
                <a16:creationId xmlns:a16="http://schemas.microsoft.com/office/drawing/2014/main" id="{D95B6D01-B784-3EAB-4F0E-06117AA31B6A}"/>
              </a:ext>
            </a:extLst>
          </p:cNvPr>
          <p:cNvSpPr/>
          <p:nvPr/>
        </p:nvSpPr>
        <p:spPr>
          <a:xfrm>
            <a:off x="2218269" y="2834374"/>
            <a:ext cx="1520871" cy="7027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N" dirty="0"/>
          </a:p>
        </p:txBody>
      </p:sp>
      <p:pic>
        <p:nvPicPr>
          <p:cNvPr id="13" name="Picture 12">
            <a:extLst>
              <a:ext uri="{FF2B5EF4-FFF2-40B4-BE49-F238E27FC236}">
                <a16:creationId xmlns:a16="http://schemas.microsoft.com/office/drawing/2014/main" id="{17D82449-9D2B-F934-D6B2-829FFB751CE6}"/>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2493359" y="3061412"/>
            <a:ext cx="970690" cy="300100"/>
          </a:xfrm>
          <a:prstGeom prst="rect">
            <a:avLst/>
          </a:prstGeom>
        </p:spPr>
      </p:pic>
      <p:sp>
        <p:nvSpPr>
          <p:cNvPr id="14" name="Rectangle 13">
            <a:extLst>
              <a:ext uri="{FF2B5EF4-FFF2-40B4-BE49-F238E27FC236}">
                <a16:creationId xmlns:a16="http://schemas.microsoft.com/office/drawing/2014/main" id="{A2B93639-3D04-92EA-998D-1EFB11ED72E8}"/>
              </a:ext>
            </a:extLst>
          </p:cNvPr>
          <p:cNvSpPr/>
          <p:nvPr/>
        </p:nvSpPr>
        <p:spPr>
          <a:xfrm>
            <a:off x="3968589" y="2834374"/>
            <a:ext cx="1520871" cy="702731"/>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a:extLst>
              <a:ext uri="{FF2B5EF4-FFF2-40B4-BE49-F238E27FC236}">
                <a16:creationId xmlns:a16="http://schemas.microsoft.com/office/drawing/2014/main" id="{FCFD1294-5467-B5AF-8F5E-5A85DD7EB434}"/>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4243679" y="3061412"/>
            <a:ext cx="970690" cy="300100"/>
          </a:xfrm>
          <a:prstGeom prst="rect">
            <a:avLst/>
          </a:prstGeom>
        </p:spPr>
      </p:pic>
      <p:sp>
        <p:nvSpPr>
          <p:cNvPr id="16" name="Rectangle 15">
            <a:extLst>
              <a:ext uri="{FF2B5EF4-FFF2-40B4-BE49-F238E27FC236}">
                <a16:creationId xmlns:a16="http://schemas.microsoft.com/office/drawing/2014/main" id="{B7985AD1-6CAA-5078-FC33-321D8749BDCE}"/>
              </a:ext>
            </a:extLst>
          </p:cNvPr>
          <p:cNvSpPr/>
          <p:nvPr/>
        </p:nvSpPr>
        <p:spPr>
          <a:xfrm>
            <a:off x="6722762" y="2834374"/>
            <a:ext cx="1520871" cy="702731"/>
          </a:xfrm>
          <a:prstGeom prst="rect">
            <a:avLst/>
          </a:prstGeom>
          <a:solidFill>
            <a:srgbClr val="F0957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 name="Picture 16">
            <a:extLst>
              <a:ext uri="{FF2B5EF4-FFF2-40B4-BE49-F238E27FC236}">
                <a16:creationId xmlns:a16="http://schemas.microsoft.com/office/drawing/2014/main" id="{42B0AF8D-09F7-8F3F-D076-3D798588BE6A}"/>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6997852" y="3061412"/>
            <a:ext cx="970690" cy="300100"/>
          </a:xfrm>
          <a:prstGeom prst="rect">
            <a:avLst/>
          </a:prstGeom>
        </p:spPr>
      </p:pic>
      <p:sp>
        <p:nvSpPr>
          <p:cNvPr id="18" name="Rectangle 17">
            <a:extLst>
              <a:ext uri="{FF2B5EF4-FFF2-40B4-BE49-F238E27FC236}">
                <a16:creationId xmlns:a16="http://schemas.microsoft.com/office/drawing/2014/main" id="{D7AB7281-6327-3BB0-EFF9-A898DC8787A2}"/>
              </a:ext>
            </a:extLst>
          </p:cNvPr>
          <p:cNvSpPr/>
          <p:nvPr/>
        </p:nvSpPr>
        <p:spPr>
          <a:xfrm>
            <a:off x="8473082" y="2834374"/>
            <a:ext cx="1520871" cy="702731"/>
          </a:xfrm>
          <a:prstGeom prst="rect">
            <a:avLst/>
          </a:prstGeom>
          <a:gradFill flip="none" rotWithShape="1">
            <a:gsLst>
              <a:gs pos="0">
                <a:schemeClr val="accent1">
                  <a:shade val="30000"/>
                  <a:satMod val="115000"/>
                </a:schemeClr>
              </a:gs>
              <a:gs pos="52000">
                <a:schemeClr val="accent1">
                  <a:lumMod val="40000"/>
                  <a:lumOff val="60000"/>
                </a:schemeClr>
              </a:gs>
              <a:gs pos="100000">
                <a:schemeClr val="accent1">
                  <a:shade val="100000"/>
                  <a:satMod val="115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9" name="Picture 18">
            <a:extLst>
              <a:ext uri="{FF2B5EF4-FFF2-40B4-BE49-F238E27FC236}">
                <a16:creationId xmlns:a16="http://schemas.microsoft.com/office/drawing/2014/main" id="{487BA5EB-2AE7-64A7-49FB-8B0758F7262D}"/>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8748172" y="3061412"/>
            <a:ext cx="970690" cy="300100"/>
          </a:xfrm>
          <a:prstGeom prst="rect">
            <a:avLst/>
          </a:prstGeom>
        </p:spPr>
      </p:pic>
      <p:sp>
        <p:nvSpPr>
          <p:cNvPr id="20" name="Rectangle 19">
            <a:extLst>
              <a:ext uri="{FF2B5EF4-FFF2-40B4-BE49-F238E27FC236}">
                <a16:creationId xmlns:a16="http://schemas.microsoft.com/office/drawing/2014/main" id="{8A3EF9C8-9390-F272-FB34-C73EF97FB415}"/>
              </a:ext>
            </a:extLst>
          </p:cNvPr>
          <p:cNvSpPr/>
          <p:nvPr/>
        </p:nvSpPr>
        <p:spPr>
          <a:xfrm>
            <a:off x="10223402" y="2834374"/>
            <a:ext cx="1520871" cy="702731"/>
          </a:xfrm>
          <a:prstGeom prst="rect">
            <a:avLst/>
          </a:prstGeom>
          <a:blipFill>
            <a:blip r:embed="rId5"/>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1" name="Picture 20">
            <a:extLst>
              <a:ext uri="{FF2B5EF4-FFF2-40B4-BE49-F238E27FC236}">
                <a16:creationId xmlns:a16="http://schemas.microsoft.com/office/drawing/2014/main" id="{69F2FA76-69B8-F13A-FE33-A33A89C5C62A}"/>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10498492" y="3061412"/>
            <a:ext cx="970690" cy="300100"/>
          </a:xfrm>
          <a:prstGeom prst="rect">
            <a:avLst/>
          </a:prstGeom>
        </p:spPr>
      </p:pic>
      <p:pic>
        <p:nvPicPr>
          <p:cNvPr id="22" name="Picture 21">
            <a:extLst>
              <a:ext uri="{FF2B5EF4-FFF2-40B4-BE49-F238E27FC236}">
                <a16:creationId xmlns:a16="http://schemas.microsoft.com/office/drawing/2014/main" id="{72C076FC-9EE5-6895-AD27-11C9039EF0D2}"/>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3494803" y="6159297"/>
            <a:ext cx="361958" cy="369332"/>
          </a:xfrm>
          <a:prstGeom prst="rect">
            <a:avLst/>
          </a:prstGeom>
        </p:spPr>
      </p:pic>
      <p:pic>
        <p:nvPicPr>
          <p:cNvPr id="23" name="Picture 22">
            <a:extLst>
              <a:ext uri="{FF2B5EF4-FFF2-40B4-BE49-F238E27FC236}">
                <a16:creationId xmlns:a16="http://schemas.microsoft.com/office/drawing/2014/main" id="{11C5F222-5603-7C58-87CA-CE9AD89A571D}"/>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7302218" y="3649714"/>
            <a:ext cx="361958" cy="369332"/>
          </a:xfrm>
          <a:prstGeom prst="rect">
            <a:avLst/>
          </a:prstGeom>
        </p:spPr>
      </p:pic>
      <p:pic>
        <p:nvPicPr>
          <p:cNvPr id="24" name="Picture 23">
            <a:extLst>
              <a:ext uri="{FF2B5EF4-FFF2-40B4-BE49-F238E27FC236}">
                <a16:creationId xmlns:a16="http://schemas.microsoft.com/office/drawing/2014/main" id="{F3CC939F-2B96-DEBC-8243-7BD33693A340}"/>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9052538" y="3649714"/>
            <a:ext cx="361958" cy="369332"/>
          </a:xfrm>
          <a:prstGeom prst="rect">
            <a:avLst/>
          </a:prstGeom>
        </p:spPr>
      </p:pic>
      <p:pic>
        <p:nvPicPr>
          <p:cNvPr id="25" name="Picture 24">
            <a:extLst>
              <a:ext uri="{FF2B5EF4-FFF2-40B4-BE49-F238E27FC236}">
                <a16:creationId xmlns:a16="http://schemas.microsoft.com/office/drawing/2014/main" id="{33C4E3A2-F323-4196-E93F-5014699EF710}"/>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10802858" y="3649714"/>
            <a:ext cx="361958" cy="369332"/>
          </a:xfrm>
          <a:prstGeom prst="rect">
            <a:avLst/>
          </a:prstGeom>
        </p:spPr>
      </p:pic>
      <p:pic>
        <p:nvPicPr>
          <p:cNvPr id="26" name="Picture 25">
            <a:extLst>
              <a:ext uri="{FF2B5EF4-FFF2-40B4-BE49-F238E27FC236}">
                <a16:creationId xmlns:a16="http://schemas.microsoft.com/office/drawing/2014/main" id="{9845BF1D-FCED-3D47-2806-1BA49EB6B4B6}"/>
              </a:ext>
            </a:extLst>
          </p:cNvPr>
          <p:cNvPicPr>
            <a:picLocks noChangeAspect="1"/>
          </p:cNvPicPr>
          <p:nvPr/>
        </p:nvPicPr>
        <p:blipFill rotWithShape="1">
          <a:blip r:embed="rId3">
            <a:extLst>
              <a:ext uri="{28A0092B-C50C-407E-A947-70E740481C1C}">
                <a14:useLocalDpi xmlns:a14="http://schemas.microsoft.com/office/drawing/2010/main" val="0"/>
              </a:ext>
            </a:extLst>
          </a:blip>
          <a:srcRect l="58993" t="20799" r="9424" b="27433"/>
          <a:stretch/>
        </p:blipFill>
        <p:spPr>
          <a:xfrm>
            <a:off x="913949" y="3685325"/>
            <a:ext cx="361959" cy="333721"/>
          </a:xfrm>
          <a:prstGeom prst="rect">
            <a:avLst/>
          </a:prstGeom>
        </p:spPr>
      </p:pic>
      <p:pic>
        <p:nvPicPr>
          <p:cNvPr id="27" name="Picture 26">
            <a:extLst>
              <a:ext uri="{FF2B5EF4-FFF2-40B4-BE49-F238E27FC236}">
                <a16:creationId xmlns:a16="http://schemas.microsoft.com/office/drawing/2014/main" id="{E6FF7659-6614-C2B7-0F58-33A8BCC8E7EB}"/>
              </a:ext>
            </a:extLst>
          </p:cNvPr>
          <p:cNvPicPr>
            <a:picLocks noChangeAspect="1"/>
          </p:cNvPicPr>
          <p:nvPr/>
        </p:nvPicPr>
        <p:blipFill rotWithShape="1">
          <a:blip r:embed="rId3">
            <a:extLst>
              <a:ext uri="{28A0092B-C50C-407E-A947-70E740481C1C}">
                <a14:useLocalDpi xmlns:a14="http://schemas.microsoft.com/office/drawing/2010/main" val="0"/>
              </a:ext>
            </a:extLst>
          </a:blip>
          <a:srcRect l="58993" t="20799" r="9424" b="27433"/>
          <a:stretch/>
        </p:blipFill>
        <p:spPr>
          <a:xfrm>
            <a:off x="2829643" y="3685325"/>
            <a:ext cx="361959" cy="333721"/>
          </a:xfrm>
          <a:prstGeom prst="rect">
            <a:avLst/>
          </a:prstGeom>
        </p:spPr>
      </p:pic>
      <p:pic>
        <p:nvPicPr>
          <p:cNvPr id="28" name="Picture 27">
            <a:extLst>
              <a:ext uri="{FF2B5EF4-FFF2-40B4-BE49-F238E27FC236}">
                <a16:creationId xmlns:a16="http://schemas.microsoft.com/office/drawing/2014/main" id="{9008D958-5776-22B3-D7FE-501875334D9B}"/>
              </a:ext>
            </a:extLst>
          </p:cNvPr>
          <p:cNvPicPr>
            <a:picLocks noChangeAspect="1"/>
          </p:cNvPicPr>
          <p:nvPr/>
        </p:nvPicPr>
        <p:blipFill rotWithShape="1">
          <a:blip r:embed="rId3">
            <a:extLst>
              <a:ext uri="{28A0092B-C50C-407E-A947-70E740481C1C}">
                <a14:useLocalDpi xmlns:a14="http://schemas.microsoft.com/office/drawing/2010/main" val="0"/>
              </a:ext>
            </a:extLst>
          </a:blip>
          <a:srcRect l="58993" t="20799" r="9424" b="27433"/>
          <a:stretch/>
        </p:blipFill>
        <p:spPr>
          <a:xfrm>
            <a:off x="4527824" y="3685325"/>
            <a:ext cx="361959" cy="333721"/>
          </a:xfrm>
          <a:prstGeom prst="rect">
            <a:avLst/>
          </a:prstGeom>
        </p:spPr>
      </p:pic>
      <p:sp>
        <p:nvSpPr>
          <p:cNvPr id="29" name="Rectangle 28">
            <a:extLst>
              <a:ext uri="{FF2B5EF4-FFF2-40B4-BE49-F238E27FC236}">
                <a16:creationId xmlns:a16="http://schemas.microsoft.com/office/drawing/2014/main" id="{DBBF38A8-72E8-C08B-FFFF-42685C6A5311}"/>
              </a:ext>
            </a:extLst>
          </p:cNvPr>
          <p:cNvSpPr/>
          <p:nvPr/>
        </p:nvSpPr>
        <p:spPr>
          <a:xfrm>
            <a:off x="5335564" y="5424220"/>
            <a:ext cx="1520871" cy="70273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0" name="Picture 29">
            <a:extLst>
              <a:ext uri="{FF2B5EF4-FFF2-40B4-BE49-F238E27FC236}">
                <a16:creationId xmlns:a16="http://schemas.microsoft.com/office/drawing/2014/main" id="{4E4DA620-E564-550E-6CDC-C86D76AA58E4}"/>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5610654" y="5651258"/>
            <a:ext cx="970690" cy="300100"/>
          </a:xfrm>
          <a:prstGeom prst="rect">
            <a:avLst/>
          </a:prstGeom>
        </p:spPr>
      </p:pic>
      <p:pic>
        <p:nvPicPr>
          <p:cNvPr id="31" name="Picture 30">
            <a:extLst>
              <a:ext uri="{FF2B5EF4-FFF2-40B4-BE49-F238E27FC236}">
                <a16:creationId xmlns:a16="http://schemas.microsoft.com/office/drawing/2014/main" id="{40248975-E570-3C59-B0B9-E15E8136B377}"/>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5894294" y="6159297"/>
            <a:ext cx="361958" cy="369332"/>
          </a:xfrm>
          <a:prstGeom prst="rect">
            <a:avLst/>
          </a:prstGeom>
        </p:spPr>
      </p:pic>
      <p:grpSp>
        <p:nvGrpSpPr>
          <p:cNvPr id="32" name="Group 31">
            <a:extLst>
              <a:ext uri="{FF2B5EF4-FFF2-40B4-BE49-F238E27FC236}">
                <a16:creationId xmlns:a16="http://schemas.microsoft.com/office/drawing/2014/main" id="{3B8C3082-C334-9A36-A001-9307F52D5B2C}"/>
              </a:ext>
            </a:extLst>
          </p:cNvPr>
          <p:cNvGrpSpPr/>
          <p:nvPr/>
        </p:nvGrpSpPr>
        <p:grpSpPr>
          <a:xfrm>
            <a:off x="7628737" y="5276937"/>
            <a:ext cx="1119435" cy="855511"/>
            <a:chOff x="7664176" y="5424220"/>
            <a:chExt cx="1427327" cy="1032419"/>
          </a:xfrm>
        </p:grpSpPr>
        <p:pic>
          <p:nvPicPr>
            <p:cNvPr id="33" name="Picture 32">
              <a:extLst>
                <a:ext uri="{FF2B5EF4-FFF2-40B4-BE49-F238E27FC236}">
                  <a16:creationId xmlns:a16="http://schemas.microsoft.com/office/drawing/2014/main" id="{88BE91CD-666D-AACC-1ED2-AE578CEA599C}"/>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9" t="6377" r="75307" b="54098"/>
            <a:stretch/>
          </p:blipFill>
          <p:spPr>
            <a:xfrm>
              <a:off x="7771488" y="5424220"/>
              <a:ext cx="1134156" cy="1032419"/>
            </a:xfrm>
            <a:prstGeom prst="rect">
              <a:avLst/>
            </a:prstGeom>
          </p:spPr>
        </p:pic>
        <p:pic>
          <p:nvPicPr>
            <p:cNvPr id="34" name="Picture 33">
              <a:extLst>
                <a:ext uri="{FF2B5EF4-FFF2-40B4-BE49-F238E27FC236}">
                  <a16:creationId xmlns:a16="http://schemas.microsoft.com/office/drawing/2014/main" id="{72186F65-437D-D656-6850-C121BD0E00A9}"/>
                </a:ext>
              </a:extLst>
            </p:cNvPr>
            <p:cNvPicPr>
              <a:picLocks noChangeAspect="1"/>
            </p:cNvPicPr>
            <p:nvPr/>
          </p:nvPicPr>
          <p:blipFill rotWithShape="1">
            <a:blip r:embed="rId4">
              <a:extLst>
                <a:ext uri="{28A0092B-C50C-407E-A947-70E740481C1C}">
                  <a14:useLocalDpi xmlns:a14="http://schemas.microsoft.com/office/drawing/2010/main" val="0"/>
                </a:ext>
              </a:extLst>
            </a:blip>
            <a:srcRect l="8452" t="40510" r="6813" b="30966"/>
            <a:stretch/>
          </p:blipFill>
          <p:spPr>
            <a:xfrm>
              <a:off x="7664176" y="5856682"/>
              <a:ext cx="1427327" cy="441275"/>
            </a:xfrm>
            <a:prstGeom prst="rect">
              <a:avLst/>
            </a:prstGeom>
          </p:spPr>
        </p:pic>
      </p:grpSp>
      <p:pic>
        <p:nvPicPr>
          <p:cNvPr id="35" name="Picture 34">
            <a:extLst>
              <a:ext uri="{FF2B5EF4-FFF2-40B4-BE49-F238E27FC236}">
                <a16:creationId xmlns:a16="http://schemas.microsoft.com/office/drawing/2014/main" id="{9B73D354-72D1-D3AB-08C4-E3158B5A01A1}"/>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7931827" y="6159297"/>
            <a:ext cx="361958" cy="369332"/>
          </a:xfrm>
          <a:prstGeom prst="rect">
            <a:avLst/>
          </a:prstGeom>
        </p:spPr>
      </p:pic>
    </p:spTree>
    <p:extLst>
      <p:ext uri="{BB962C8B-B14F-4D97-AF65-F5344CB8AC3E}">
        <p14:creationId xmlns:p14="http://schemas.microsoft.com/office/powerpoint/2010/main" val="3428494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B88-3C74-667A-6C0C-5A0F50C571EC}"/>
              </a:ext>
            </a:extLst>
          </p:cNvPr>
          <p:cNvSpPr>
            <a:spLocks noGrp="1"/>
          </p:cNvSpPr>
          <p:nvPr>
            <p:ph type="title"/>
          </p:nvPr>
        </p:nvSpPr>
        <p:spPr/>
        <p:txBody>
          <a:bodyPr/>
          <a:lstStyle/>
          <a:p>
            <a:r>
              <a:rPr lang="en-IN" dirty="0"/>
              <a:t>Logo placement across media</a:t>
            </a:r>
          </a:p>
        </p:txBody>
      </p:sp>
      <p:sp>
        <p:nvSpPr>
          <p:cNvPr id="3" name="TextBox 2">
            <a:extLst>
              <a:ext uri="{FF2B5EF4-FFF2-40B4-BE49-F238E27FC236}">
                <a16:creationId xmlns:a16="http://schemas.microsoft.com/office/drawing/2014/main" id="{9353E70B-ACAE-614C-6C8C-A8D4CFFCEA7F}"/>
              </a:ext>
            </a:extLst>
          </p:cNvPr>
          <p:cNvSpPr txBox="1"/>
          <p:nvPr/>
        </p:nvSpPr>
        <p:spPr>
          <a:xfrm>
            <a:off x="880150" y="1620112"/>
            <a:ext cx="2072223" cy="369332"/>
          </a:xfrm>
          <a:prstGeom prst="rect">
            <a:avLst/>
          </a:prstGeom>
          <a:noFill/>
        </p:spPr>
        <p:txBody>
          <a:bodyPr wrap="square" rtlCol="0">
            <a:spAutoFit/>
          </a:bodyPr>
          <a:lstStyle/>
          <a:p>
            <a:r>
              <a:rPr lang="en-IN" dirty="0">
                <a:solidFill>
                  <a:srgbClr val="FF0000"/>
                </a:solidFill>
                <a:latin typeface="League Spartan SemiBold" pitchFamily="2" charset="0"/>
              </a:rPr>
              <a:t>Social Media:</a:t>
            </a:r>
          </a:p>
        </p:txBody>
      </p:sp>
      <p:sp>
        <p:nvSpPr>
          <p:cNvPr id="4" name="TextBox 3">
            <a:extLst>
              <a:ext uri="{FF2B5EF4-FFF2-40B4-BE49-F238E27FC236}">
                <a16:creationId xmlns:a16="http://schemas.microsoft.com/office/drawing/2014/main" id="{AEB0DE60-8054-6B43-2829-157A75342AD6}"/>
              </a:ext>
            </a:extLst>
          </p:cNvPr>
          <p:cNvSpPr txBox="1"/>
          <p:nvPr/>
        </p:nvSpPr>
        <p:spPr>
          <a:xfrm>
            <a:off x="2848044" y="1583320"/>
            <a:ext cx="3126036" cy="369332"/>
          </a:xfrm>
          <a:prstGeom prst="rect">
            <a:avLst/>
          </a:prstGeom>
          <a:noFill/>
        </p:spPr>
        <p:txBody>
          <a:bodyPr wrap="square" rtlCol="0">
            <a:spAutoFit/>
          </a:bodyPr>
          <a:lstStyle/>
          <a:p>
            <a:r>
              <a:rPr lang="en-IN" dirty="0">
                <a:solidFill>
                  <a:srgbClr val="FF0000"/>
                </a:solidFill>
                <a:latin typeface="League Spartan SemiBold" pitchFamily="2" charset="0"/>
              </a:rPr>
              <a:t>Emailer, flier, print:</a:t>
            </a:r>
          </a:p>
        </p:txBody>
      </p:sp>
      <p:sp>
        <p:nvSpPr>
          <p:cNvPr id="5" name="Rectangle 4">
            <a:extLst>
              <a:ext uri="{FF2B5EF4-FFF2-40B4-BE49-F238E27FC236}">
                <a16:creationId xmlns:a16="http://schemas.microsoft.com/office/drawing/2014/main" id="{7B03919D-290D-704F-B272-23657A33B4A7}"/>
              </a:ext>
            </a:extLst>
          </p:cNvPr>
          <p:cNvSpPr/>
          <p:nvPr/>
        </p:nvSpPr>
        <p:spPr>
          <a:xfrm>
            <a:off x="894080" y="1982800"/>
            <a:ext cx="1903971" cy="1962717"/>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0C88E537-54A7-15CC-1260-F608E855A0DE}"/>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2167401" y="2046428"/>
            <a:ext cx="565354" cy="193097"/>
          </a:xfrm>
          <a:prstGeom prst="rect">
            <a:avLst/>
          </a:prstGeom>
        </p:spPr>
      </p:pic>
      <p:sp>
        <p:nvSpPr>
          <p:cNvPr id="7" name="Rectangle 6">
            <a:extLst>
              <a:ext uri="{FF2B5EF4-FFF2-40B4-BE49-F238E27FC236}">
                <a16:creationId xmlns:a16="http://schemas.microsoft.com/office/drawing/2014/main" id="{DDBDCE06-1FDB-D0D7-EB00-B90BCA36F9B6}"/>
              </a:ext>
            </a:extLst>
          </p:cNvPr>
          <p:cNvSpPr/>
          <p:nvPr/>
        </p:nvSpPr>
        <p:spPr>
          <a:xfrm>
            <a:off x="2167668" y="2046564"/>
            <a:ext cx="563087" cy="1914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sp>
        <p:nvSpPr>
          <p:cNvPr id="8" name="Rectangle 7">
            <a:extLst>
              <a:ext uri="{FF2B5EF4-FFF2-40B4-BE49-F238E27FC236}">
                <a16:creationId xmlns:a16="http://schemas.microsoft.com/office/drawing/2014/main" id="{35615147-531A-A558-C24D-EF6020C24A79}"/>
              </a:ext>
            </a:extLst>
          </p:cNvPr>
          <p:cNvSpPr/>
          <p:nvPr/>
        </p:nvSpPr>
        <p:spPr>
          <a:xfrm>
            <a:off x="2932171" y="1952652"/>
            <a:ext cx="1903971" cy="3322028"/>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F352FCA9-26A6-3501-7BEB-15B797042945}"/>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4205493" y="2016280"/>
            <a:ext cx="565354" cy="193097"/>
          </a:xfrm>
          <a:prstGeom prst="rect">
            <a:avLst/>
          </a:prstGeom>
        </p:spPr>
      </p:pic>
      <p:sp>
        <p:nvSpPr>
          <p:cNvPr id="10" name="Rectangle 9">
            <a:extLst>
              <a:ext uri="{FF2B5EF4-FFF2-40B4-BE49-F238E27FC236}">
                <a16:creationId xmlns:a16="http://schemas.microsoft.com/office/drawing/2014/main" id="{386D2496-B1D0-6A76-C59D-53DDAC21EC34}"/>
              </a:ext>
            </a:extLst>
          </p:cNvPr>
          <p:cNvSpPr/>
          <p:nvPr/>
        </p:nvSpPr>
        <p:spPr>
          <a:xfrm>
            <a:off x="4974598" y="1952652"/>
            <a:ext cx="1903971" cy="3322028"/>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ectangle 10">
            <a:extLst>
              <a:ext uri="{FF2B5EF4-FFF2-40B4-BE49-F238E27FC236}">
                <a16:creationId xmlns:a16="http://schemas.microsoft.com/office/drawing/2014/main" id="{7465CF54-9914-48D9-9CC4-5D7C66621A0A}"/>
              </a:ext>
            </a:extLst>
          </p:cNvPr>
          <p:cNvSpPr/>
          <p:nvPr/>
        </p:nvSpPr>
        <p:spPr>
          <a:xfrm>
            <a:off x="4974598" y="1952651"/>
            <a:ext cx="3056882" cy="1992866"/>
          </a:xfrm>
          <a:prstGeom prst="rect">
            <a:avLst/>
          </a:prstGeom>
          <a:solidFill>
            <a:srgbClr val="D6DCE5">
              <a:alpha val="50196"/>
            </a:srgbClr>
          </a:solidFill>
          <a:ln>
            <a:solidFill>
              <a:srgbClr val="9B9B9B"/>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11">
            <a:extLst>
              <a:ext uri="{FF2B5EF4-FFF2-40B4-BE49-F238E27FC236}">
                <a16:creationId xmlns:a16="http://schemas.microsoft.com/office/drawing/2014/main" id="{DBA9AD9F-3285-B17C-5A1D-23341F389F7A}"/>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5643907" y="2016280"/>
            <a:ext cx="565354" cy="193097"/>
          </a:xfrm>
          <a:prstGeom prst="rect">
            <a:avLst/>
          </a:prstGeom>
        </p:spPr>
      </p:pic>
      <p:pic>
        <p:nvPicPr>
          <p:cNvPr id="13" name="Picture 12">
            <a:extLst>
              <a:ext uri="{FF2B5EF4-FFF2-40B4-BE49-F238E27FC236}">
                <a16:creationId xmlns:a16="http://schemas.microsoft.com/office/drawing/2014/main" id="{C8BB6FE7-2789-02BC-5E01-E1A5E1EF30B9}"/>
              </a:ext>
            </a:extLst>
          </p:cNvPr>
          <p:cNvPicPr preferRelativeResize="0">
            <a:picLocks noChangeAspect="1"/>
          </p:cNvPicPr>
          <p:nvPr/>
        </p:nvPicPr>
        <p:blipFill rotWithShape="1">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8452" t="40510" r="6813" b="30966"/>
          <a:stretch/>
        </p:blipFill>
        <p:spPr>
          <a:xfrm>
            <a:off x="7399867" y="2016280"/>
            <a:ext cx="565354" cy="193097"/>
          </a:xfrm>
          <a:prstGeom prst="rect">
            <a:avLst/>
          </a:prstGeom>
        </p:spPr>
      </p:pic>
      <p:sp>
        <p:nvSpPr>
          <p:cNvPr id="14" name="TextBox 13">
            <a:extLst>
              <a:ext uri="{FF2B5EF4-FFF2-40B4-BE49-F238E27FC236}">
                <a16:creationId xmlns:a16="http://schemas.microsoft.com/office/drawing/2014/main" id="{2D9ED27A-6A10-0EC2-912D-594C20833314}"/>
              </a:ext>
            </a:extLst>
          </p:cNvPr>
          <p:cNvSpPr txBox="1"/>
          <p:nvPr/>
        </p:nvSpPr>
        <p:spPr>
          <a:xfrm>
            <a:off x="8166804" y="1583320"/>
            <a:ext cx="2072223" cy="369332"/>
          </a:xfrm>
          <a:prstGeom prst="rect">
            <a:avLst/>
          </a:prstGeom>
          <a:noFill/>
        </p:spPr>
        <p:txBody>
          <a:bodyPr wrap="square" rtlCol="0">
            <a:spAutoFit/>
          </a:bodyPr>
          <a:lstStyle/>
          <a:p>
            <a:r>
              <a:rPr lang="en-IN" dirty="0">
                <a:solidFill>
                  <a:srgbClr val="FF0000"/>
                </a:solidFill>
                <a:latin typeface="League Spartan SemiBold" pitchFamily="2" charset="0"/>
              </a:rPr>
              <a:t>Online Banners:</a:t>
            </a:r>
          </a:p>
        </p:txBody>
      </p:sp>
      <p:sp>
        <p:nvSpPr>
          <p:cNvPr id="15" name="Rectangle 14">
            <a:extLst>
              <a:ext uri="{FF2B5EF4-FFF2-40B4-BE49-F238E27FC236}">
                <a16:creationId xmlns:a16="http://schemas.microsoft.com/office/drawing/2014/main" id="{9723F0C1-56BF-E93F-BB4E-EA3F51406064}"/>
              </a:ext>
            </a:extLst>
          </p:cNvPr>
          <p:cNvSpPr/>
          <p:nvPr/>
        </p:nvSpPr>
        <p:spPr>
          <a:xfrm>
            <a:off x="8166804" y="2046428"/>
            <a:ext cx="2061733" cy="369333"/>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6" name="Picture 15">
            <a:extLst>
              <a:ext uri="{FF2B5EF4-FFF2-40B4-BE49-F238E27FC236}">
                <a16:creationId xmlns:a16="http://schemas.microsoft.com/office/drawing/2014/main" id="{423CECF1-2670-3115-899D-8F9BC5AE930F}"/>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8244839" y="2112828"/>
            <a:ext cx="339509" cy="115960"/>
          </a:xfrm>
          <a:prstGeom prst="rect">
            <a:avLst/>
          </a:prstGeom>
        </p:spPr>
      </p:pic>
      <p:sp>
        <p:nvSpPr>
          <p:cNvPr id="17" name="Rectangle 16">
            <a:extLst>
              <a:ext uri="{FF2B5EF4-FFF2-40B4-BE49-F238E27FC236}">
                <a16:creationId xmlns:a16="http://schemas.microsoft.com/office/drawing/2014/main" id="{D040D37F-D3E1-3B8C-7A87-F6F68024B467}"/>
              </a:ext>
            </a:extLst>
          </p:cNvPr>
          <p:cNvSpPr/>
          <p:nvPr/>
        </p:nvSpPr>
        <p:spPr>
          <a:xfrm>
            <a:off x="8166804" y="2519096"/>
            <a:ext cx="565354" cy="2203375"/>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a:extLst>
              <a:ext uri="{FF2B5EF4-FFF2-40B4-BE49-F238E27FC236}">
                <a16:creationId xmlns:a16="http://schemas.microsoft.com/office/drawing/2014/main" id="{3A141122-0BF5-EBC8-EA86-16587D7E1D18}"/>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8297768" y="2582725"/>
            <a:ext cx="371225" cy="126792"/>
          </a:xfrm>
          <a:prstGeom prst="rect">
            <a:avLst/>
          </a:prstGeom>
        </p:spPr>
      </p:pic>
      <p:sp>
        <p:nvSpPr>
          <p:cNvPr id="19" name="Rectangle 18">
            <a:extLst>
              <a:ext uri="{FF2B5EF4-FFF2-40B4-BE49-F238E27FC236}">
                <a16:creationId xmlns:a16="http://schemas.microsoft.com/office/drawing/2014/main" id="{C1306D12-4457-9367-E933-D23BDD92B1E6}"/>
              </a:ext>
            </a:extLst>
          </p:cNvPr>
          <p:cNvSpPr/>
          <p:nvPr/>
        </p:nvSpPr>
        <p:spPr>
          <a:xfrm>
            <a:off x="8911623" y="2519096"/>
            <a:ext cx="565354" cy="2203375"/>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 name="Picture 19">
            <a:extLst>
              <a:ext uri="{FF2B5EF4-FFF2-40B4-BE49-F238E27FC236}">
                <a16:creationId xmlns:a16="http://schemas.microsoft.com/office/drawing/2014/main" id="{F0F67B52-8079-6FE1-06F7-AE7C53E45452}"/>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9008688" y="3557387"/>
            <a:ext cx="371225" cy="126792"/>
          </a:xfrm>
          <a:prstGeom prst="rect">
            <a:avLst/>
          </a:prstGeom>
        </p:spPr>
      </p:pic>
      <p:sp>
        <p:nvSpPr>
          <p:cNvPr id="21" name="Rectangle 20">
            <a:extLst>
              <a:ext uri="{FF2B5EF4-FFF2-40B4-BE49-F238E27FC236}">
                <a16:creationId xmlns:a16="http://schemas.microsoft.com/office/drawing/2014/main" id="{CA7B97F1-47CD-7665-AD72-A703FD97BAA7}"/>
              </a:ext>
            </a:extLst>
          </p:cNvPr>
          <p:cNvSpPr/>
          <p:nvPr/>
        </p:nvSpPr>
        <p:spPr>
          <a:xfrm>
            <a:off x="9663183" y="2519096"/>
            <a:ext cx="565354" cy="2203375"/>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2" name="Picture 21">
            <a:extLst>
              <a:ext uri="{FF2B5EF4-FFF2-40B4-BE49-F238E27FC236}">
                <a16:creationId xmlns:a16="http://schemas.microsoft.com/office/drawing/2014/main" id="{5455E28D-89C7-49AC-E445-B13C2F6A10FB}"/>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9760248" y="4553002"/>
            <a:ext cx="371225" cy="126792"/>
          </a:xfrm>
          <a:prstGeom prst="rect">
            <a:avLst/>
          </a:prstGeom>
        </p:spPr>
      </p:pic>
      <p:sp>
        <p:nvSpPr>
          <p:cNvPr id="29" name="Rectangle 28">
            <a:extLst>
              <a:ext uri="{FF2B5EF4-FFF2-40B4-BE49-F238E27FC236}">
                <a16:creationId xmlns:a16="http://schemas.microsoft.com/office/drawing/2014/main" id="{AC9159F7-A789-A9F3-CE50-C61E92022EC6}"/>
              </a:ext>
            </a:extLst>
          </p:cNvPr>
          <p:cNvSpPr/>
          <p:nvPr/>
        </p:nvSpPr>
        <p:spPr>
          <a:xfrm>
            <a:off x="10394423" y="2042725"/>
            <a:ext cx="1080000" cy="1080000"/>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0" name="Picture 29">
            <a:extLst>
              <a:ext uri="{FF2B5EF4-FFF2-40B4-BE49-F238E27FC236}">
                <a16:creationId xmlns:a16="http://schemas.microsoft.com/office/drawing/2014/main" id="{45D40D69-4C19-D1D8-7A69-7AA16923F823}"/>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11094266" y="2102543"/>
            <a:ext cx="326883" cy="111647"/>
          </a:xfrm>
          <a:prstGeom prst="rect">
            <a:avLst/>
          </a:prstGeom>
        </p:spPr>
      </p:pic>
      <p:sp>
        <p:nvSpPr>
          <p:cNvPr id="31" name="Rectangle 30">
            <a:extLst>
              <a:ext uri="{FF2B5EF4-FFF2-40B4-BE49-F238E27FC236}">
                <a16:creationId xmlns:a16="http://schemas.microsoft.com/office/drawing/2014/main" id="{95C54A52-C846-8D68-B706-A0BCD1CBE36E}"/>
              </a:ext>
            </a:extLst>
          </p:cNvPr>
          <p:cNvSpPr/>
          <p:nvPr/>
        </p:nvSpPr>
        <p:spPr>
          <a:xfrm>
            <a:off x="9659394" y="4969113"/>
            <a:ext cx="563087" cy="19146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n w="3175">
                <a:solidFill>
                  <a:schemeClr val="tx1"/>
                </a:solidFill>
              </a:ln>
            </a:endParaRPr>
          </a:p>
        </p:txBody>
      </p:sp>
      <p:sp>
        <p:nvSpPr>
          <p:cNvPr id="32" name="Rectangle 31">
            <a:extLst>
              <a:ext uri="{FF2B5EF4-FFF2-40B4-BE49-F238E27FC236}">
                <a16:creationId xmlns:a16="http://schemas.microsoft.com/office/drawing/2014/main" id="{F7BD0B1F-C9D2-72B0-1BE3-9463F52680BB}"/>
              </a:ext>
            </a:extLst>
          </p:cNvPr>
          <p:cNvSpPr/>
          <p:nvPr/>
        </p:nvSpPr>
        <p:spPr>
          <a:xfrm>
            <a:off x="8166804" y="4807126"/>
            <a:ext cx="2160000" cy="1080000"/>
          </a:xfrm>
          <a:prstGeom prst="rect">
            <a:avLst/>
          </a:prstGeom>
          <a:solidFill>
            <a:schemeClr val="tx2">
              <a:lumMod val="20000"/>
              <a:lumOff val="80000"/>
            </a:schemeClr>
          </a:solidFill>
          <a:ln>
            <a:solidFill>
              <a:srgbClr val="9B9B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3" name="Picture 32">
            <a:extLst>
              <a:ext uri="{FF2B5EF4-FFF2-40B4-BE49-F238E27FC236}">
                <a16:creationId xmlns:a16="http://schemas.microsoft.com/office/drawing/2014/main" id="{E8441F36-CD44-BD98-A956-9F39ACB27ED6}"/>
              </a:ext>
            </a:extLst>
          </p:cNvPr>
          <p:cNvPicPr preferRelativeResize="0">
            <a:picLocks noChangeAspect="1"/>
          </p:cNvPicPr>
          <p:nvPr/>
        </p:nvPicPr>
        <p:blipFill rotWithShape="1">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l="8452" t="40510" r="6813" b="30966"/>
          <a:stretch/>
        </p:blipFill>
        <p:spPr>
          <a:xfrm>
            <a:off x="9658260" y="4923423"/>
            <a:ext cx="565354" cy="193097"/>
          </a:xfrm>
          <a:prstGeom prst="rect">
            <a:avLst/>
          </a:prstGeom>
        </p:spPr>
      </p:pic>
      <p:pic>
        <p:nvPicPr>
          <p:cNvPr id="35" name="Picture 34">
            <a:extLst>
              <a:ext uri="{FF2B5EF4-FFF2-40B4-BE49-F238E27FC236}">
                <a16:creationId xmlns:a16="http://schemas.microsoft.com/office/drawing/2014/main" id="{2C2AAEE5-A37D-2AB6-2A3F-C34FC9D64B08}"/>
              </a:ext>
            </a:extLst>
          </p:cNvPr>
          <p:cNvPicPr preferRelativeResize="0">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8964127" y="4923422"/>
            <a:ext cx="565354" cy="193097"/>
          </a:xfrm>
          <a:prstGeom prst="rect">
            <a:avLst/>
          </a:prstGeom>
        </p:spPr>
      </p:pic>
      <p:sp>
        <p:nvSpPr>
          <p:cNvPr id="36" name="Footer Placeholder 17">
            <a:extLst>
              <a:ext uri="{FF2B5EF4-FFF2-40B4-BE49-F238E27FC236}">
                <a16:creationId xmlns:a16="http://schemas.microsoft.com/office/drawing/2014/main" id="{A10BF56C-BDB8-FF2C-E09C-0B872BFE2045}"/>
              </a:ext>
            </a:extLst>
          </p:cNvPr>
          <p:cNvSpPr>
            <a:spLocks noGrp="1"/>
          </p:cNvSpPr>
          <p:nvPr>
            <p:ph type="ftr" sz="quarter" idx="11"/>
          </p:nvPr>
        </p:nvSpPr>
        <p:spPr>
          <a:xfrm>
            <a:off x="-3283" y="6201890"/>
            <a:ext cx="8170488" cy="365125"/>
          </a:xfrm>
        </p:spPr>
        <p:txBody>
          <a:bodyPr/>
          <a:lstStyle/>
          <a:p>
            <a:r>
              <a:rPr lang="en-IN" dirty="0"/>
              <a:t>*easy logo in light shade represents alternate placement. Easy logo not to scale. This representation is for placement reference only</a:t>
            </a:r>
          </a:p>
        </p:txBody>
      </p:sp>
      <p:sp>
        <p:nvSpPr>
          <p:cNvPr id="23" name="TextBox 22">
            <a:extLst>
              <a:ext uri="{FF2B5EF4-FFF2-40B4-BE49-F238E27FC236}">
                <a16:creationId xmlns:a16="http://schemas.microsoft.com/office/drawing/2014/main" id="{B60CFF0D-BEDA-E2E8-987E-DD7536029231}"/>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00714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B43532-AF65-5DB1-1E52-D129FB9971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480" y="4053840"/>
            <a:ext cx="4795520" cy="2697480"/>
          </a:xfrm>
          <a:prstGeom prst="rect">
            <a:avLst/>
          </a:prstGeom>
        </p:spPr>
      </p:pic>
      <p:sp>
        <p:nvSpPr>
          <p:cNvPr id="2" name="Title 1">
            <a:extLst>
              <a:ext uri="{FF2B5EF4-FFF2-40B4-BE49-F238E27FC236}">
                <a16:creationId xmlns:a16="http://schemas.microsoft.com/office/drawing/2014/main" id="{1CCEDEE3-1A02-A794-D4CC-FAC84B2D2744}"/>
              </a:ext>
            </a:extLst>
          </p:cNvPr>
          <p:cNvSpPr>
            <a:spLocks noGrp="1"/>
          </p:cNvSpPr>
          <p:nvPr>
            <p:ph type="title"/>
          </p:nvPr>
        </p:nvSpPr>
        <p:spPr>
          <a:xfrm>
            <a:off x="831850" y="2830830"/>
            <a:ext cx="10515600" cy="1196340"/>
          </a:xfrm>
        </p:spPr>
        <p:txBody>
          <a:bodyPr/>
          <a:lstStyle/>
          <a:p>
            <a:r>
              <a:rPr lang="en-IN" dirty="0"/>
              <a:t>DESIGN STANDARDS</a:t>
            </a:r>
          </a:p>
        </p:txBody>
      </p:sp>
      <p:sp>
        <p:nvSpPr>
          <p:cNvPr id="3" name="Text Placeholder 2">
            <a:extLst>
              <a:ext uri="{FF2B5EF4-FFF2-40B4-BE49-F238E27FC236}">
                <a16:creationId xmlns:a16="http://schemas.microsoft.com/office/drawing/2014/main" id="{BE4E3BFE-2AD1-58AE-8EB1-962E0C76A609}"/>
              </a:ext>
            </a:extLst>
          </p:cNvPr>
          <p:cNvSpPr>
            <a:spLocks noGrp="1"/>
          </p:cNvSpPr>
          <p:nvPr>
            <p:ph type="body" idx="1"/>
          </p:nvPr>
        </p:nvSpPr>
        <p:spPr>
          <a:xfrm>
            <a:off x="831850" y="4071938"/>
            <a:ext cx="10515600" cy="485457"/>
          </a:xfrm>
        </p:spPr>
        <p:txBody>
          <a:bodyPr/>
          <a:lstStyle/>
          <a:p>
            <a:pPr marL="514350" indent="-514350">
              <a:buFont typeface="+mj-lt"/>
              <a:buAutoNum type="arabicPeriod"/>
            </a:pPr>
            <a:r>
              <a:rPr lang="en-IN" dirty="0"/>
              <a:t>Basic Principles</a:t>
            </a:r>
          </a:p>
          <a:p>
            <a:pPr marL="514350" indent="-514350">
              <a:buFont typeface="+mj-lt"/>
              <a:buAutoNum type="arabicPeriod"/>
            </a:pPr>
            <a:r>
              <a:rPr lang="en-IN" dirty="0"/>
              <a:t>Imagery</a:t>
            </a:r>
          </a:p>
          <a:p>
            <a:pPr marL="514350" indent="-514350">
              <a:buFont typeface="+mj-lt"/>
              <a:buAutoNum type="arabicPeriod"/>
            </a:pPr>
            <a:r>
              <a:rPr lang="en-IN" dirty="0"/>
              <a:t>Vectors and graphics</a:t>
            </a:r>
          </a:p>
          <a:p>
            <a:pPr marL="514350" indent="-514350">
              <a:buFont typeface="+mj-lt"/>
              <a:buAutoNum type="arabicPeriod"/>
            </a:pPr>
            <a:r>
              <a:rPr lang="en-IN" dirty="0"/>
              <a:t>Fonts and typography</a:t>
            </a:r>
          </a:p>
          <a:p>
            <a:pPr marL="514350" indent="-514350">
              <a:buFont typeface="+mj-lt"/>
              <a:buAutoNum type="arabicPeriod"/>
            </a:pPr>
            <a:r>
              <a:rPr lang="en-IN" dirty="0"/>
              <a:t>Graphs and diagrams</a:t>
            </a:r>
          </a:p>
          <a:p>
            <a:pPr marL="514350" indent="-514350">
              <a:buFont typeface="+mj-lt"/>
              <a:buAutoNum type="arabicPeriod"/>
            </a:pPr>
            <a:r>
              <a:rPr lang="en-IN" dirty="0"/>
              <a:t>Points to note</a:t>
            </a:r>
          </a:p>
        </p:txBody>
      </p:sp>
      <p:sp>
        <p:nvSpPr>
          <p:cNvPr id="4" name="TextBox 3">
            <a:extLst>
              <a:ext uri="{FF2B5EF4-FFF2-40B4-BE49-F238E27FC236}">
                <a16:creationId xmlns:a16="http://schemas.microsoft.com/office/drawing/2014/main" id="{A5801C4C-1D5E-3679-CF42-C8322100F388}"/>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28862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BBDCD6-A5E4-46E6-8828-722D865CFBA7}"/>
              </a:ext>
            </a:extLst>
          </p:cNvPr>
          <p:cNvSpPr>
            <a:spLocks noGrp="1"/>
          </p:cNvSpPr>
          <p:nvPr>
            <p:ph type="subTitle" idx="1"/>
          </p:nvPr>
        </p:nvSpPr>
        <p:spPr>
          <a:xfrm>
            <a:off x="2038350" y="1148398"/>
            <a:ext cx="8115300" cy="512762"/>
          </a:xfrm>
        </p:spPr>
        <p:txBody>
          <a:bodyPr/>
          <a:lstStyle/>
          <a:p>
            <a:r>
              <a:rPr lang="en-IN" dirty="0"/>
              <a:t>Basic principles to be followed</a:t>
            </a:r>
          </a:p>
        </p:txBody>
      </p:sp>
      <p:sp>
        <p:nvSpPr>
          <p:cNvPr id="3" name="Title 2">
            <a:extLst>
              <a:ext uri="{FF2B5EF4-FFF2-40B4-BE49-F238E27FC236}">
                <a16:creationId xmlns:a16="http://schemas.microsoft.com/office/drawing/2014/main" id="{99524C53-72AF-90D0-730C-DA67B7010D30}"/>
              </a:ext>
            </a:extLst>
          </p:cNvPr>
          <p:cNvSpPr>
            <a:spLocks noGrp="1"/>
          </p:cNvSpPr>
          <p:nvPr>
            <p:ph type="title"/>
          </p:nvPr>
        </p:nvSpPr>
        <p:spPr/>
        <p:txBody>
          <a:bodyPr/>
          <a:lstStyle/>
          <a:p>
            <a:r>
              <a:rPr lang="en-IN" dirty="0"/>
              <a:t>Design standards</a:t>
            </a:r>
          </a:p>
        </p:txBody>
      </p:sp>
      <p:sp>
        <p:nvSpPr>
          <p:cNvPr id="4" name="TextBox 3">
            <a:extLst>
              <a:ext uri="{FF2B5EF4-FFF2-40B4-BE49-F238E27FC236}">
                <a16:creationId xmlns:a16="http://schemas.microsoft.com/office/drawing/2014/main" id="{80599E4C-31A3-8FEA-D589-78BDFC396C35}"/>
              </a:ext>
            </a:extLst>
          </p:cNvPr>
          <p:cNvSpPr txBox="1"/>
          <p:nvPr/>
        </p:nvSpPr>
        <p:spPr>
          <a:xfrm>
            <a:off x="720314" y="1956906"/>
            <a:ext cx="3134056" cy="461665"/>
          </a:xfrm>
          <a:prstGeom prst="rect">
            <a:avLst/>
          </a:prstGeom>
          <a:noFill/>
        </p:spPr>
        <p:txBody>
          <a:bodyPr wrap="square" rtlCol="0">
            <a:spAutoFit/>
          </a:bodyPr>
          <a:lstStyle/>
          <a:p>
            <a:r>
              <a:rPr lang="en-IN" sz="2400" b="1" dirty="0">
                <a:solidFill>
                  <a:srgbClr val="555555"/>
                </a:solidFill>
              </a:rPr>
              <a:t>Graphical assets</a:t>
            </a:r>
          </a:p>
        </p:txBody>
      </p:sp>
      <p:sp>
        <p:nvSpPr>
          <p:cNvPr id="7" name="TextBox 6">
            <a:extLst>
              <a:ext uri="{FF2B5EF4-FFF2-40B4-BE49-F238E27FC236}">
                <a16:creationId xmlns:a16="http://schemas.microsoft.com/office/drawing/2014/main" id="{70BAE1A5-061D-C2D8-1430-A8E6A20D0685}"/>
              </a:ext>
            </a:extLst>
          </p:cNvPr>
          <p:cNvSpPr txBox="1"/>
          <p:nvPr/>
        </p:nvSpPr>
        <p:spPr>
          <a:xfrm>
            <a:off x="720314" y="2365296"/>
            <a:ext cx="11055126" cy="646331"/>
          </a:xfrm>
          <a:prstGeom prst="rect">
            <a:avLst/>
          </a:prstGeom>
          <a:noFill/>
        </p:spPr>
        <p:txBody>
          <a:bodyPr wrap="square" rtlCol="0">
            <a:spAutoFit/>
          </a:bodyPr>
          <a:lstStyle/>
          <a:p>
            <a:r>
              <a:rPr lang="en-US" dirty="0">
                <a:latin typeface="League Spartan" pitchFamily="2" charset="0"/>
              </a:rPr>
              <a:t>Do not use low quality, pixelated images, logos, vectors, etc. in your creatives, decks, communications </a:t>
            </a:r>
          </a:p>
          <a:p>
            <a:r>
              <a:rPr lang="en-US" dirty="0">
                <a:latin typeface="League Spartan" pitchFamily="2" charset="0"/>
              </a:rPr>
              <a:t>Always use high resolution clear images, graphics, vectors, etc. </a:t>
            </a:r>
          </a:p>
        </p:txBody>
      </p:sp>
      <p:sp>
        <p:nvSpPr>
          <p:cNvPr id="5" name="TextBox 4">
            <a:extLst>
              <a:ext uri="{FF2B5EF4-FFF2-40B4-BE49-F238E27FC236}">
                <a16:creationId xmlns:a16="http://schemas.microsoft.com/office/drawing/2014/main" id="{50D8D4E6-2728-01F9-34F4-AE5B199B0DEA}"/>
              </a:ext>
            </a:extLst>
          </p:cNvPr>
          <p:cNvSpPr txBox="1"/>
          <p:nvPr/>
        </p:nvSpPr>
        <p:spPr>
          <a:xfrm>
            <a:off x="720313" y="3473497"/>
            <a:ext cx="2306657" cy="461665"/>
          </a:xfrm>
          <a:prstGeom prst="rect">
            <a:avLst/>
          </a:prstGeom>
          <a:noFill/>
        </p:spPr>
        <p:txBody>
          <a:bodyPr wrap="square" rtlCol="0">
            <a:spAutoFit/>
          </a:bodyPr>
          <a:lstStyle>
            <a:defPPr>
              <a:defRPr lang="en-US"/>
            </a:defPPr>
            <a:lvl1pPr>
              <a:defRPr>
                <a:solidFill>
                  <a:srgbClr val="FF0000"/>
                </a:solidFill>
                <a:latin typeface="League Spartan SemiBold" pitchFamily="2" charset="0"/>
              </a:defRPr>
            </a:lvl1pPr>
          </a:lstStyle>
          <a:p>
            <a:r>
              <a:rPr lang="en-IN" sz="2400" b="1" dirty="0">
                <a:solidFill>
                  <a:srgbClr val="555555"/>
                </a:solidFill>
                <a:latin typeface="+mn-lt"/>
              </a:rPr>
              <a:t>Image hygiene</a:t>
            </a:r>
          </a:p>
        </p:txBody>
      </p:sp>
      <p:sp>
        <p:nvSpPr>
          <p:cNvPr id="8" name="TextBox 7">
            <a:extLst>
              <a:ext uri="{FF2B5EF4-FFF2-40B4-BE49-F238E27FC236}">
                <a16:creationId xmlns:a16="http://schemas.microsoft.com/office/drawing/2014/main" id="{9A72920C-05F3-CF24-BC4A-E3528A001DD1}"/>
              </a:ext>
            </a:extLst>
          </p:cNvPr>
          <p:cNvSpPr txBox="1"/>
          <p:nvPr/>
        </p:nvSpPr>
        <p:spPr>
          <a:xfrm>
            <a:off x="720314" y="3881887"/>
            <a:ext cx="9650602" cy="646331"/>
          </a:xfrm>
          <a:prstGeom prst="rect">
            <a:avLst/>
          </a:prstGeom>
          <a:noFill/>
        </p:spPr>
        <p:txBody>
          <a:bodyPr wrap="square" rtlCol="0">
            <a:spAutoFit/>
          </a:bodyPr>
          <a:lstStyle/>
          <a:p>
            <a:r>
              <a:rPr lang="en-US" dirty="0">
                <a:latin typeface="League Spartan" pitchFamily="2" charset="0"/>
              </a:rPr>
              <a:t>Always retouch the images, graphics when required. Use cases could be situations where there are unwanted elements which should not be visible in the final output</a:t>
            </a:r>
          </a:p>
        </p:txBody>
      </p:sp>
      <p:sp>
        <p:nvSpPr>
          <p:cNvPr id="6" name="TextBox 5">
            <a:extLst>
              <a:ext uri="{FF2B5EF4-FFF2-40B4-BE49-F238E27FC236}">
                <a16:creationId xmlns:a16="http://schemas.microsoft.com/office/drawing/2014/main" id="{2F59225E-4211-517B-5285-8F6CA0CBEF56}"/>
              </a:ext>
            </a:extLst>
          </p:cNvPr>
          <p:cNvSpPr txBox="1"/>
          <p:nvPr/>
        </p:nvSpPr>
        <p:spPr>
          <a:xfrm>
            <a:off x="720313" y="4990088"/>
            <a:ext cx="3493413" cy="461665"/>
          </a:xfrm>
          <a:prstGeom prst="rect">
            <a:avLst/>
          </a:prstGeom>
          <a:noFill/>
        </p:spPr>
        <p:txBody>
          <a:bodyPr wrap="square" rtlCol="0">
            <a:spAutoFit/>
          </a:bodyPr>
          <a:lstStyle>
            <a:defPPr>
              <a:defRPr lang="en-US"/>
            </a:defPPr>
            <a:lvl1pPr>
              <a:defRPr>
                <a:solidFill>
                  <a:srgbClr val="FF0000"/>
                </a:solidFill>
                <a:latin typeface="League Spartan SemiBold" pitchFamily="2" charset="0"/>
              </a:defRPr>
            </a:lvl1pPr>
          </a:lstStyle>
          <a:p>
            <a:r>
              <a:rPr lang="en-IN" sz="2400" b="1" dirty="0">
                <a:solidFill>
                  <a:srgbClr val="555555"/>
                </a:solidFill>
                <a:latin typeface="+mn-lt"/>
              </a:rPr>
              <a:t>Using correct imagery</a:t>
            </a:r>
          </a:p>
        </p:txBody>
      </p:sp>
      <p:sp>
        <p:nvSpPr>
          <p:cNvPr id="9" name="TextBox 8">
            <a:extLst>
              <a:ext uri="{FF2B5EF4-FFF2-40B4-BE49-F238E27FC236}">
                <a16:creationId xmlns:a16="http://schemas.microsoft.com/office/drawing/2014/main" id="{5049231C-70E3-5FE2-06A2-E122A13FF1E7}"/>
              </a:ext>
            </a:extLst>
          </p:cNvPr>
          <p:cNvSpPr txBox="1"/>
          <p:nvPr/>
        </p:nvSpPr>
        <p:spPr>
          <a:xfrm>
            <a:off x="720312" y="5398478"/>
            <a:ext cx="9754777" cy="923330"/>
          </a:xfrm>
          <a:prstGeom prst="rect">
            <a:avLst/>
          </a:prstGeom>
          <a:noFill/>
        </p:spPr>
        <p:txBody>
          <a:bodyPr wrap="square" rtlCol="0">
            <a:spAutoFit/>
          </a:bodyPr>
          <a:lstStyle/>
          <a:p>
            <a:r>
              <a:rPr lang="en-US" dirty="0">
                <a:latin typeface="League Spartan" pitchFamily="2" charset="0"/>
              </a:rPr>
              <a:t>Make sure the images, graphics you use are appropriate for our audience. </a:t>
            </a:r>
          </a:p>
          <a:p>
            <a:r>
              <a:rPr lang="en-US" dirty="0">
                <a:latin typeface="League Spartan" pitchFamily="2" charset="0"/>
              </a:rPr>
              <a:t>Provocative, polarizing imagery, content showing or evoking negative elements/aspects like poverty, filth, despair, etc. are a strict no.</a:t>
            </a:r>
          </a:p>
        </p:txBody>
      </p:sp>
      <p:sp>
        <p:nvSpPr>
          <p:cNvPr id="10" name="TextBox 9">
            <a:extLst>
              <a:ext uri="{FF2B5EF4-FFF2-40B4-BE49-F238E27FC236}">
                <a16:creationId xmlns:a16="http://schemas.microsoft.com/office/drawing/2014/main" id="{76C8B17F-A61A-38F9-8828-A8C96E4DC15D}"/>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9709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B88-3C74-667A-6C0C-5A0F50C571EC}"/>
              </a:ext>
            </a:extLst>
          </p:cNvPr>
          <p:cNvSpPr>
            <a:spLocks noGrp="1"/>
          </p:cNvSpPr>
          <p:nvPr>
            <p:ph type="title"/>
          </p:nvPr>
        </p:nvSpPr>
        <p:spPr/>
        <p:txBody>
          <a:bodyPr/>
          <a:lstStyle/>
          <a:p>
            <a:r>
              <a:rPr lang="en-IN" dirty="0"/>
              <a:t>Imagery</a:t>
            </a:r>
          </a:p>
        </p:txBody>
      </p:sp>
      <p:sp>
        <p:nvSpPr>
          <p:cNvPr id="4" name="TextBox 3">
            <a:extLst>
              <a:ext uri="{FF2B5EF4-FFF2-40B4-BE49-F238E27FC236}">
                <a16:creationId xmlns:a16="http://schemas.microsoft.com/office/drawing/2014/main" id="{0010B25C-8D7D-9BEB-B364-1BF51A3BB1C7}"/>
              </a:ext>
            </a:extLst>
          </p:cNvPr>
          <p:cNvSpPr txBox="1"/>
          <p:nvPr/>
        </p:nvSpPr>
        <p:spPr>
          <a:xfrm>
            <a:off x="784875" y="1170977"/>
            <a:ext cx="2605391" cy="461665"/>
          </a:xfrm>
          <a:prstGeom prst="rect">
            <a:avLst/>
          </a:prstGeom>
          <a:noFill/>
        </p:spPr>
        <p:txBody>
          <a:bodyPr wrap="square" rtlCol="0">
            <a:spAutoFit/>
          </a:bodyPr>
          <a:lstStyle/>
          <a:p>
            <a:r>
              <a:rPr lang="en-IN" sz="2400" b="1" dirty="0">
                <a:solidFill>
                  <a:srgbClr val="555555"/>
                </a:solidFill>
                <a:latin typeface="League Spartan" pitchFamily="2" charset="0"/>
              </a:rPr>
              <a:t>Type of images</a:t>
            </a:r>
          </a:p>
        </p:txBody>
      </p:sp>
      <p:sp>
        <p:nvSpPr>
          <p:cNvPr id="5" name="TextBox 4">
            <a:extLst>
              <a:ext uri="{FF2B5EF4-FFF2-40B4-BE49-F238E27FC236}">
                <a16:creationId xmlns:a16="http://schemas.microsoft.com/office/drawing/2014/main" id="{A2C75766-3996-E72F-778C-78DBA898063D}"/>
              </a:ext>
            </a:extLst>
          </p:cNvPr>
          <p:cNvSpPr txBox="1"/>
          <p:nvPr/>
        </p:nvSpPr>
        <p:spPr>
          <a:xfrm>
            <a:off x="784875" y="1529756"/>
            <a:ext cx="11055126" cy="369332"/>
          </a:xfrm>
          <a:prstGeom prst="rect">
            <a:avLst/>
          </a:prstGeom>
          <a:noFill/>
        </p:spPr>
        <p:txBody>
          <a:bodyPr wrap="square" rtlCol="0">
            <a:spAutoFit/>
          </a:bodyPr>
          <a:lstStyle/>
          <a:p>
            <a:r>
              <a:rPr lang="en-US" dirty="0">
                <a:latin typeface="League Spartan" pitchFamily="2" charset="0"/>
              </a:rPr>
              <a:t>Images need to be aspirational and inspirational . Should evoke positivity, hope, excitement</a:t>
            </a:r>
          </a:p>
        </p:txBody>
      </p:sp>
      <p:pic>
        <p:nvPicPr>
          <p:cNvPr id="6" name="Picture 5">
            <a:extLst>
              <a:ext uri="{FF2B5EF4-FFF2-40B4-BE49-F238E27FC236}">
                <a16:creationId xmlns:a16="http://schemas.microsoft.com/office/drawing/2014/main" id="{9920436C-8750-4319-D4D5-C0250C0BF79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82509" y="3103944"/>
            <a:ext cx="2556301" cy="1712195"/>
          </a:xfrm>
          <a:prstGeom prst="rect">
            <a:avLst/>
          </a:prstGeom>
        </p:spPr>
      </p:pic>
      <p:pic>
        <p:nvPicPr>
          <p:cNvPr id="7" name="Picture 6">
            <a:extLst>
              <a:ext uri="{FF2B5EF4-FFF2-40B4-BE49-F238E27FC236}">
                <a16:creationId xmlns:a16="http://schemas.microsoft.com/office/drawing/2014/main" id="{948B5248-5693-D03F-7FF7-FED7AB4824E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3807" y="4912452"/>
            <a:ext cx="2383292" cy="1576915"/>
          </a:xfrm>
          <a:prstGeom prst="rect">
            <a:avLst/>
          </a:prstGeom>
        </p:spPr>
      </p:pic>
      <p:pic>
        <p:nvPicPr>
          <p:cNvPr id="8" name="Picture 7">
            <a:extLst>
              <a:ext uri="{FF2B5EF4-FFF2-40B4-BE49-F238E27FC236}">
                <a16:creationId xmlns:a16="http://schemas.microsoft.com/office/drawing/2014/main" id="{0A3579A4-87AB-271A-BA51-2F9B8D3084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3414" y="3239224"/>
            <a:ext cx="2318732" cy="1576915"/>
          </a:xfrm>
          <a:prstGeom prst="rect">
            <a:avLst/>
          </a:prstGeom>
        </p:spPr>
      </p:pic>
      <p:pic>
        <p:nvPicPr>
          <p:cNvPr id="9" name="Picture 8">
            <a:extLst>
              <a:ext uri="{FF2B5EF4-FFF2-40B4-BE49-F238E27FC236}">
                <a16:creationId xmlns:a16="http://schemas.microsoft.com/office/drawing/2014/main" id="{60798273-C840-0988-87C7-7DF45AA4265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7462" y="3239126"/>
            <a:ext cx="2322069" cy="1559748"/>
          </a:xfrm>
          <a:prstGeom prst="rect">
            <a:avLst/>
          </a:prstGeom>
        </p:spPr>
      </p:pic>
      <p:pic>
        <p:nvPicPr>
          <p:cNvPr id="10" name="Picture 9">
            <a:extLst>
              <a:ext uri="{FF2B5EF4-FFF2-40B4-BE49-F238E27FC236}">
                <a16:creationId xmlns:a16="http://schemas.microsoft.com/office/drawing/2014/main" id="{712CD458-CD9D-387E-8657-4EE29E94E3D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82509" y="4816139"/>
            <a:ext cx="2541778" cy="1707835"/>
          </a:xfrm>
          <a:prstGeom prst="rect">
            <a:avLst/>
          </a:prstGeom>
        </p:spPr>
      </p:pic>
      <p:pic>
        <p:nvPicPr>
          <p:cNvPr id="11" name="Picture 10">
            <a:extLst>
              <a:ext uri="{FF2B5EF4-FFF2-40B4-BE49-F238E27FC236}">
                <a16:creationId xmlns:a16="http://schemas.microsoft.com/office/drawing/2014/main" id="{CCDC9DA3-45C3-398C-A4D9-0465A2A1D74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873" y="4848810"/>
            <a:ext cx="2490393" cy="1704201"/>
          </a:xfrm>
          <a:prstGeom prst="rect">
            <a:avLst/>
          </a:prstGeom>
        </p:spPr>
      </p:pic>
      <p:pic>
        <p:nvPicPr>
          <p:cNvPr id="12" name="Picture 11">
            <a:extLst>
              <a:ext uri="{FF2B5EF4-FFF2-40B4-BE49-F238E27FC236}">
                <a16:creationId xmlns:a16="http://schemas.microsoft.com/office/drawing/2014/main" id="{B86BBFF8-0A46-B6A5-1776-EBC154DC2BE3}"/>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0266" y="3239224"/>
            <a:ext cx="2134498" cy="1576915"/>
          </a:xfrm>
          <a:prstGeom prst="rect">
            <a:avLst/>
          </a:prstGeom>
        </p:spPr>
      </p:pic>
      <p:pic>
        <p:nvPicPr>
          <p:cNvPr id="13" name="Picture 12">
            <a:extLst>
              <a:ext uri="{FF2B5EF4-FFF2-40B4-BE49-F238E27FC236}">
                <a16:creationId xmlns:a16="http://schemas.microsoft.com/office/drawing/2014/main" id="{0C6D72DB-8795-9808-99E8-B3922AED533D}"/>
              </a:ext>
            </a:extLst>
          </p:cNvPr>
          <p:cNvPicPr>
            <a:picLocks noChangeAspect="1"/>
          </p:cNvPicPr>
          <p:nvPr/>
        </p:nvPicPr>
        <p:blipFill rotWithShape="1">
          <a:blip r:embed="rId9">
            <a:extLst>
              <a:ext uri="{28A0092B-C50C-407E-A947-70E740481C1C}">
                <a14:useLocalDpi xmlns:a14="http://schemas.microsoft.com/office/drawing/2010/main" val="0"/>
              </a:ext>
            </a:extLst>
          </a:blip>
          <a:srcRect l="26167" t="19048" r="44333" b="27438"/>
          <a:stretch/>
        </p:blipFill>
        <p:spPr>
          <a:xfrm>
            <a:off x="6682509" y="2480246"/>
            <a:ext cx="469307" cy="478868"/>
          </a:xfrm>
          <a:prstGeom prst="rect">
            <a:avLst/>
          </a:prstGeom>
        </p:spPr>
      </p:pic>
      <p:pic>
        <p:nvPicPr>
          <p:cNvPr id="14" name="Picture 13">
            <a:extLst>
              <a:ext uri="{FF2B5EF4-FFF2-40B4-BE49-F238E27FC236}">
                <a16:creationId xmlns:a16="http://schemas.microsoft.com/office/drawing/2014/main" id="{A96B9292-27A9-4186-391D-48BCC5AE4630}"/>
              </a:ext>
            </a:extLst>
          </p:cNvPr>
          <p:cNvPicPr>
            <a:picLocks noChangeAspect="1"/>
          </p:cNvPicPr>
          <p:nvPr/>
        </p:nvPicPr>
        <p:blipFill rotWithShape="1">
          <a:blip r:embed="rId9">
            <a:extLst>
              <a:ext uri="{28A0092B-C50C-407E-A947-70E740481C1C}">
                <a14:useLocalDpi xmlns:a14="http://schemas.microsoft.com/office/drawing/2010/main" val="0"/>
              </a:ext>
            </a:extLst>
          </a:blip>
          <a:srcRect l="58993" t="20799" r="9424" b="27433"/>
          <a:stretch/>
        </p:blipFill>
        <p:spPr>
          <a:xfrm>
            <a:off x="933414" y="2484098"/>
            <a:ext cx="540968" cy="498765"/>
          </a:xfrm>
          <a:prstGeom prst="rect">
            <a:avLst/>
          </a:prstGeom>
        </p:spPr>
      </p:pic>
      <p:pic>
        <p:nvPicPr>
          <p:cNvPr id="15" name="Picture 14">
            <a:extLst>
              <a:ext uri="{FF2B5EF4-FFF2-40B4-BE49-F238E27FC236}">
                <a16:creationId xmlns:a16="http://schemas.microsoft.com/office/drawing/2014/main" id="{18143D58-43EA-987B-3D09-22AA2F6E3AC1}"/>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15916"/>
          <a:stretch/>
        </p:blipFill>
        <p:spPr>
          <a:xfrm>
            <a:off x="9237462" y="4830700"/>
            <a:ext cx="2404727" cy="1587031"/>
          </a:xfrm>
          <a:prstGeom prst="rect">
            <a:avLst/>
          </a:prstGeom>
        </p:spPr>
      </p:pic>
      <p:sp>
        <p:nvSpPr>
          <p:cNvPr id="16" name="TextBox 15">
            <a:extLst>
              <a:ext uri="{FF2B5EF4-FFF2-40B4-BE49-F238E27FC236}">
                <a16:creationId xmlns:a16="http://schemas.microsoft.com/office/drawing/2014/main" id="{F1D11D45-88E9-AE0D-CFB1-EC56FB9E1D07}"/>
              </a:ext>
            </a:extLst>
          </p:cNvPr>
          <p:cNvSpPr txBox="1"/>
          <p:nvPr/>
        </p:nvSpPr>
        <p:spPr>
          <a:xfrm>
            <a:off x="784875" y="2064435"/>
            <a:ext cx="5311125" cy="369332"/>
          </a:xfrm>
          <a:prstGeom prst="rect">
            <a:avLst/>
          </a:prstGeom>
          <a:noFill/>
        </p:spPr>
        <p:txBody>
          <a:bodyPr wrap="square" rtlCol="0">
            <a:spAutoFit/>
          </a:bodyPr>
          <a:lstStyle/>
          <a:p>
            <a:r>
              <a:rPr lang="en-IN" dirty="0">
                <a:solidFill>
                  <a:srgbClr val="FF0000"/>
                </a:solidFill>
                <a:latin typeface="League Spartan" pitchFamily="2" charset="0"/>
              </a:rPr>
              <a:t>Some examples of correct and incorrect imagery </a:t>
            </a:r>
          </a:p>
        </p:txBody>
      </p:sp>
      <p:sp>
        <p:nvSpPr>
          <p:cNvPr id="17" name="TextBox 16">
            <a:extLst>
              <a:ext uri="{FF2B5EF4-FFF2-40B4-BE49-F238E27FC236}">
                <a16:creationId xmlns:a16="http://schemas.microsoft.com/office/drawing/2014/main" id="{3432D4D2-25D6-13BF-A563-AE3E7423DD03}"/>
              </a:ext>
            </a:extLst>
          </p:cNvPr>
          <p:cNvSpPr txBox="1"/>
          <p:nvPr/>
        </p:nvSpPr>
        <p:spPr>
          <a:xfrm>
            <a:off x="1389599" y="2427752"/>
            <a:ext cx="4340641" cy="646331"/>
          </a:xfrm>
          <a:prstGeom prst="rect">
            <a:avLst/>
          </a:prstGeom>
          <a:noFill/>
        </p:spPr>
        <p:txBody>
          <a:bodyPr wrap="square" rtlCol="0">
            <a:spAutoFit/>
          </a:bodyPr>
          <a:lstStyle/>
          <a:p>
            <a:r>
              <a:rPr lang="en-US" dirty="0">
                <a:latin typeface="League Spartan" pitchFamily="2" charset="0"/>
              </a:rPr>
              <a:t>Correctly represent and are relatable to our TG, not flashy or “too good to be true” </a:t>
            </a:r>
          </a:p>
        </p:txBody>
      </p:sp>
      <p:sp>
        <p:nvSpPr>
          <p:cNvPr id="18" name="TextBox 17">
            <a:extLst>
              <a:ext uri="{FF2B5EF4-FFF2-40B4-BE49-F238E27FC236}">
                <a16:creationId xmlns:a16="http://schemas.microsoft.com/office/drawing/2014/main" id="{F352B39C-F066-5585-A1CE-EB774095C63F}"/>
              </a:ext>
            </a:extLst>
          </p:cNvPr>
          <p:cNvSpPr txBox="1"/>
          <p:nvPr/>
        </p:nvSpPr>
        <p:spPr>
          <a:xfrm>
            <a:off x="7151816" y="2385198"/>
            <a:ext cx="4340641" cy="646331"/>
          </a:xfrm>
          <a:prstGeom prst="rect">
            <a:avLst/>
          </a:prstGeom>
          <a:noFill/>
        </p:spPr>
        <p:txBody>
          <a:bodyPr wrap="square" rtlCol="0">
            <a:spAutoFit/>
          </a:bodyPr>
          <a:lstStyle/>
          <a:p>
            <a:r>
              <a:rPr lang="en-US" dirty="0">
                <a:latin typeface="League Spartan" pitchFamily="2" charset="0"/>
              </a:rPr>
              <a:t>Look too flashy, not relatable to the TG or evoke negative sentiments or not Indian </a:t>
            </a:r>
          </a:p>
        </p:txBody>
      </p:sp>
      <p:sp>
        <p:nvSpPr>
          <p:cNvPr id="3" name="TextBox 2">
            <a:extLst>
              <a:ext uri="{FF2B5EF4-FFF2-40B4-BE49-F238E27FC236}">
                <a16:creationId xmlns:a16="http://schemas.microsoft.com/office/drawing/2014/main" id="{84690082-5C55-92A7-49D6-C75606ACA7CB}"/>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10969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A58FED-3ED1-B17A-0D1A-E42C5E2B9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480" y="4053840"/>
            <a:ext cx="4795520" cy="2697480"/>
          </a:xfrm>
          <a:prstGeom prst="rect">
            <a:avLst/>
          </a:prstGeom>
        </p:spPr>
      </p:pic>
      <p:sp>
        <p:nvSpPr>
          <p:cNvPr id="2" name="Title 1">
            <a:extLst>
              <a:ext uri="{FF2B5EF4-FFF2-40B4-BE49-F238E27FC236}">
                <a16:creationId xmlns:a16="http://schemas.microsoft.com/office/drawing/2014/main" id="{1CCEDEE3-1A02-A794-D4CC-FAC84B2D2744}"/>
              </a:ext>
            </a:extLst>
          </p:cNvPr>
          <p:cNvSpPr>
            <a:spLocks noGrp="1"/>
          </p:cNvSpPr>
          <p:nvPr>
            <p:ph type="title"/>
          </p:nvPr>
        </p:nvSpPr>
        <p:spPr/>
        <p:txBody>
          <a:bodyPr/>
          <a:lstStyle/>
          <a:p>
            <a:r>
              <a:rPr lang="en-IN" dirty="0"/>
              <a:t>INTRODUCTION</a:t>
            </a:r>
          </a:p>
        </p:txBody>
      </p:sp>
      <p:sp>
        <p:nvSpPr>
          <p:cNvPr id="3" name="Text Placeholder 2">
            <a:extLst>
              <a:ext uri="{FF2B5EF4-FFF2-40B4-BE49-F238E27FC236}">
                <a16:creationId xmlns:a16="http://schemas.microsoft.com/office/drawing/2014/main" id="{BE4E3BFE-2AD1-58AE-8EB1-962E0C76A609}"/>
              </a:ext>
            </a:extLst>
          </p:cNvPr>
          <p:cNvSpPr>
            <a:spLocks noGrp="1"/>
          </p:cNvSpPr>
          <p:nvPr>
            <p:ph type="body" idx="1"/>
          </p:nvPr>
        </p:nvSpPr>
        <p:spPr/>
        <p:txBody>
          <a:bodyPr/>
          <a:lstStyle/>
          <a:p>
            <a:pPr marL="514350" indent="-514350">
              <a:buAutoNum type="arabicPeriod"/>
            </a:pPr>
            <a:r>
              <a:rPr lang="en-IN" dirty="0"/>
              <a:t>Who we are</a:t>
            </a:r>
          </a:p>
          <a:p>
            <a:pPr marL="514350" indent="-514350">
              <a:buAutoNum type="arabicPeriod"/>
            </a:pPr>
            <a:r>
              <a:rPr lang="en-IN" dirty="0"/>
              <a:t>Our vision</a:t>
            </a:r>
          </a:p>
          <a:p>
            <a:pPr marL="514350" indent="-514350">
              <a:buAutoNum type="arabicPeriod"/>
            </a:pPr>
            <a:r>
              <a:rPr lang="en-IN" dirty="0"/>
              <a:t>Our core values</a:t>
            </a:r>
          </a:p>
          <a:p>
            <a:pPr marL="514350" indent="-514350">
              <a:buAutoNum type="arabicPeriod"/>
            </a:pPr>
            <a:r>
              <a:rPr lang="en-IN" dirty="0"/>
              <a:t>Our tenets</a:t>
            </a:r>
          </a:p>
          <a:p>
            <a:pPr marL="514350" indent="-514350">
              <a:buAutoNum type="arabicPeriod"/>
            </a:pPr>
            <a:endParaRPr lang="en-IN" dirty="0"/>
          </a:p>
        </p:txBody>
      </p:sp>
      <p:sp>
        <p:nvSpPr>
          <p:cNvPr id="5" name="TextBox 4">
            <a:extLst>
              <a:ext uri="{FF2B5EF4-FFF2-40B4-BE49-F238E27FC236}">
                <a16:creationId xmlns:a16="http://schemas.microsoft.com/office/drawing/2014/main" id="{D02A872A-D7F5-CD03-054C-D383175A5584}"/>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423049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B88-3C74-667A-6C0C-5A0F50C571EC}"/>
              </a:ext>
            </a:extLst>
          </p:cNvPr>
          <p:cNvSpPr>
            <a:spLocks noGrp="1"/>
          </p:cNvSpPr>
          <p:nvPr>
            <p:ph type="title"/>
          </p:nvPr>
        </p:nvSpPr>
        <p:spPr/>
        <p:txBody>
          <a:bodyPr/>
          <a:lstStyle/>
          <a:p>
            <a:r>
              <a:rPr lang="en-IN" dirty="0"/>
              <a:t>Vectors and graphics</a:t>
            </a:r>
          </a:p>
        </p:txBody>
      </p:sp>
      <p:sp>
        <p:nvSpPr>
          <p:cNvPr id="3" name="TextBox 2">
            <a:extLst>
              <a:ext uri="{FF2B5EF4-FFF2-40B4-BE49-F238E27FC236}">
                <a16:creationId xmlns:a16="http://schemas.microsoft.com/office/drawing/2014/main" id="{A4D2AA9B-6FAE-C6CD-EB97-8751AF005E43}"/>
              </a:ext>
            </a:extLst>
          </p:cNvPr>
          <p:cNvSpPr txBox="1"/>
          <p:nvPr/>
        </p:nvSpPr>
        <p:spPr>
          <a:xfrm>
            <a:off x="784875" y="1484551"/>
            <a:ext cx="2072223" cy="461665"/>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dirty="0"/>
              <a:t>Note:</a:t>
            </a:r>
          </a:p>
        </p:txBody>
      </p:sp>
      <p:sp>
        <p:nvSpPr>
          <p:cNvPr id="4" name="TextBox 3">
            <a:extLst>
              <a:ext uri="{FF2B5EF4-FFF2-40B4-BE49-F238E27FC236}">
                <a16:creationId xmlns:a16="http://schemas.microsoft.com/office/drawing/2014/main" id="{F9B13879-B4FD-3526-9BE3-E2E66D09A420}"/>
              </a:ext>
            </a:extLst>
          </p:cNvPr>
          <p:cNvSpPr txBox="1"/>
          <p:nvPr/>
        </p:nvSpPr>
        <p:spPr>
          <a:xfrm>
            <a:off x="784875" y="1957567"/>
            <a:ext cx="1105512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League Spartan" pitchFamily="2" charset="0"/>
              </a:rPr>
              <a:t>Do not use cartoonish graphics and vectors for presentations and creatives</a:t>
            </a:r>
          </a:p>
          <a:p>
            <a:pPr marL="285750" indent="-285750">
              <a:buFont typeface="Arial" panose="020B0604020202020204" pitchFamily="34" charset="0"/>
              <a:buChar char="•"/>
            </a:pPr>
            <a:r>
              <a:rPr lang="en-US" dirty="0">
                <a:latin typeface="League Spartan" pitchFamily="2" charset="0"/>
              </a:rPr>
              <a:t>Prefer using graphics and vectors that are subtle and not flashy or gaudy</a:t>
            </a:r>
          </a:p>
          <a:p>
            <a:pPr marL="285750" indent="-285750">
              <a:buFont typeface="Arial" panose="020B0604020202020204" pitchFamily="34" charset="0"/>
              <a:buChar char="•"/>
            </a:pPr>
            <a:r>
              <a:rPr lang="en-US" dirty="0">
                <a:latin typeface="League Spartan" pitchFamily="2" charset="0"/>
              </a:rPr>
              <a:t>They should supplement and complement the content, not take attention away from it</a:t>
            </a:r>
          </a:p>
        </p:txBody>
      </p:sp>
      <p:pic>
        <p:nvPicPr>
          <p:cNvPr id="5" name="Picture 4">
            <a:extLst>
              <a:ext uri="{FF2B5EF4-FFF2-40B4-BE49-F238E27FC236}">
                <a16:creationId xmlns:a16="http://schemas.microsoft.com/office/drawing/2014/main" id="{1E955A27-F3EE-54ED-36FC-0089F81A6009}"/>
              </a:ext>
            </a:extLst>
          </p:cNvPr>
          <p:cNvPicPr>
            <a:picLocks noChangeAspect="1"/>
          </p:cNvPicPr>
          <p:nvPr/>
        </p:nvPicPr>
        <p:blipFill rotWithShape="1">
          <a:blip r:embed="rId2">
            <a:extLst>
              <a:ext uri="{28A0092B-C50C-407E-A947-70E740481C1C}">
                <a14:useLocalDpi xmlns:a14="http://schemas.microsoft.com/office/drawing/2010/main" val="0"/>
              </a:ext>
            </a:extLst>
          </a:blip>
          <a:srcRect l="2887" t="1482" r="44333" b="23111"/>
          <a:stretch/>
        </p:blipFill>
        <p:spPr>
          <a:xfrm>
            <a:off x="784875" y="3200400"/>
            <a:ext cx="4018738" cy="3229689"/>
          </a:xfrm>
          <a:prstGeom prst="rect">
            <a:avLst/>
          </a:prstGeom>
        </p:spPr>
      </p:pic>
      <p:pic>
        <p:nvPicPr>
          <p:cNvPr id="6" name="Picture 5">
            <a:extLst>
              <a:ext uri="{FF2B5EF4-FFF2-40B4-BE49-F238E27FC236}">
                <a16:creationId xmlns:a16="http://schemas.microsoft.com/office/drawing/2014/main" id="{4872CB3B-2F37-6BEA-BB9D-DDB5D0844BFB}"/>
              </a:ext>
            </a:extLst>
          </p:cNvPr>
          <p:cNvPicPr>
            <a:picLocks noChangeAspect="1"/>
          </p:cNvPicPr>
          <p:nvPr/>
        </p:nvPicPr>
        <p:blipFill rotWithShape="1">
          <a:blip r:embed="rId3">
            <a:extLst>
              <a:ext uri="{28A0092B-C50C-407E-A947-70E740481C1C}">
                <a14:useLocalDpi xmlns:a14="http://schemas.microsoft.com/office/drawing/2010/main" val="0"/>
              </a:ext>
            </a:extLst>
          </a:blip>
          <a:srcRect l="26167" t="19048" r="44333" b="27438"/>
          <a:stretch/>
        </p:blipFill>
        <p:spPr>
          <a:xfrm>
            <a:off x="5113035" y="3295448"/>
            <a:ext cx="469307" cy="478868"/>
          </a:xfrm>
          <a:prstGeom prst="rect">
            <a:avLst/>
          </a:prstGeom>
        </p:spPr>
      </p:pic>
      <p:sp>
        <p:nvSpPr>
          <p:cNvPr id="7" name="TextBox 6">
            <a:extLst>
              <a:ext uri="{FF2B5EF4-FFF2-40B4-BE49-F238E27FC236}">
                <a16:creationId xmlns:a16="http://schemas.microsoft.com/office/drawing/2014/main" id="{B4B3C67B-8444-101A-3C61-76E4CA66AFC7}"/>
              </a:ext>
            </a:extLst>
          </p:cNvPr>
          <p:cNvSpPr txBox="1"/>
          <p:nvPr/>
        </p:nvSpPr>
        <p:spPr>
          <a:xfrm>
            <a:off x="5582342" y="3200400"/>
            <a:ext cx="4340641" cy="646331"/>
          </a:xfrm>
          <a:prstGeom prst="rect">
            <a:avLst/>
          </a:prstGeom>
          <a:noFill/>
        </p:spPr>
        <p:txBody>
          <a:bodyPr wrap="square" rtlCol="0">
            <a:spAutoFit/>
          </a:bodyPr>
          <a:lstStyle/>
          <a:p>
            <a:r>
              <a:rPr lang="en-US" dirty="0">
                <a:latin typeface="League Spartan" pitchFamily="2" charset="0"/>
              </a:rPr>
              <a:t>Examples of vectors and graphics which are not correct for use</a:t>
            </a:r>
          </a:p>
        </p:txBody>
      </p:sp>
      <p:sp>
        <p:nvSpPr>
          <p:cNvPr id="8" name="TextBox 7">
            <a:extLst>
              <a:ext uri="{FF2B5EF4-FFF2-40B4-BE49-F238E27FC236}">
                <a16:creationId xmlns:a16="http://schemas.microsoft.com/office/drawing/2014/main" id="{30492771-17EA-EA70-1679-69C89A24EE37}"/>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076529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D88-7B16-C26A-C062-7CA3D96F55B2}"/>
              </a:ext>
            </a:extLst>
          </p:cNvPr>
          <p:cNvSpPr>
            <a:spLocks noGrp="1"/>
          </p:cNvSpPr>
          <p:nvPr>
            <p:ph type="title"/>
          </p:nvPr>
        </p:nvSpPr>
        <p:spPr/>
        <p:txBody>
          <a:bodyPr/>
          <a:lstStyle/>
          <a:p>
            <a:r>
              <a:rPr lang="en-IN" dirty="0"/>
              <a:t>Fonts and typography</a:t>
            </a:r>
          </a:p>
        </p:txBody>
      </p:sp>
      <p:sp>
        <p:nvSpPr>
          <p:cNvPr id="4" name="TextBox 3">
            <a:extLst>
              <a:ext uri="{FF2B5EF4-FFF2-40B4-BE49-F238E27FC236}">
                <a16:creationId xmlns:a16="http://schemas.microsoft.com/office/drawing/2014/main" id="{0D5DE8D0-93E4-9221-E5B4-BA0E2468C650}"/>
              </a:ext>
            </a:extLst>
          </p:cNvPr>
          <p:cNvSpPr txBox="1"/>
          <p:nvPr/>
        </p:nvSpPr>
        <p:spPr>
          <a:xfrm>
            <a:off x="354957" y="1160582"/>
            <a:ext cx="9798693" cy="738664"/>
          </a:xfrm>
          <a:prstGeom prst="rect">
            <a:avLst/>
          </a:prstGeom>
          <a:noFill/>
        </p:spPr>
        <p:txBody>
          <a:bodyPr wrap="square" rtlCol="0">
            <a:spAutoFit/>
          </a:bodyPr>
          <a:lstStyle/>
          <a:p>
            <a:r>
              <a:rPr lang="en-IN" sz="2400" b="1" dirty="0">
                <a:solidFill>
                  <a:srgbClr val="555555"/>
                </a:solidFill>
                <a:latin typeface="League Spartan" pitchFamily="2" charset="0"/>
              </a:rPr>
              <a:t>Approved</a:t>
            </a:r>
            <a:r>
              <a:rPr lang="en-IN" dirty="0">
                <a:solidFill>
                  <a:srgbClr val="555555"/>
                </a:solidFill>
                <a:latin typeface="League Spartan SemiBold" pitchFamily="2" charset="0"/>
              </a:rPr>
              <a:t> </a:t>
            </a:r>
            <a:r>
              <a:rPr lang="en-IN" sz="2400" b="1" dirty="0">
                <a:solidFill>
                  <a:srgbClr val="555555"/>
                </a:solidFill>
                <a:latin typeface="League Spartan" pitchFamily="2" charset="0"/>
              </a:rPr>
              <a:t>Font: </a:t>
            </a:r>
            <a:r>
              <a:rPr lang="en-IN" dirty="0">
                <a:latin typeface="League Spartan" pitchFamily="2" charset="0"/>
              </a:rPr>
              <a:t>League Spartan </a:t>
            </a:r>
          </a:p>
          <a:p>
            <a:r>
              <a:rPr lang="en-IN" dirty="0">
                <a:latin typeface="League Spartan" pitchFamily="2" charset="0"/>
              </a:rPr>
              <a:t>T</a:t>
            </a:r>
            <a:r>
              <a:rPr lang="en-US" dirty="0">
                <a:latin typeface="League Spartan" pitchFamily="2" charset="0"/>
              </a:rPr>
              <a:t>o be used for all internal and external communication</a:t>
            </a:r>
            <a:endParaRPr lang="en-IN" dirty="0">
              <a:latin typeface="League Spartan" pitchFamily="2" charset="0"/>
            </a:endParaRPr>
          </a:p>
        </p:txBody>
      </p:sp>
      <p:sp>
        <p:nvSpPr>
          <p:cNvPr id="5" name="TextBox 4">
            <a:extLst>
              <a:ext uri="{FF2B5EF4-FFF2-40B4-BE49-F238E27FC236}">
                <a16:creationId xmlns:a16="http://schemas.microsoft.com/office/drawing/2014/main" id="{8D8697D1-6C36-F0CC-E6F1-3F78D8236DA1}"/>
              </a:ext>
            </a:extLst>
          </p:cNvPr>
          <p:cNvSpPr txBox="1"/>
          <p:nvPr/>
        </p:nvSpPr>
        <p:spPr>
          <a:xfrm>
            <a:off x="354956" y="1831375"/>
            <a:ext cx="11482087" cy="338554"/>
          </a:xfrm>
          <a:prstGeom prst="rect">
            <a:avLst/>
          </a:prstGeom>
          <a:noFill/>
        </p:spPr>
        <p:txBody>
          <a:bodyPr wrap="square" rtlCol="0">
            <a:spAutoFit/>
          </a:bodyPr>
          <a:lstStyle/>
          <a:p>
            <a:r>
              <a:rPr lang="en-IN" sz="1600" dirty="0">
                <a:latin typeface="League Spartan Light" pitchFamily="2" charset="0"/>
              </a:rPr>
              <a:t>Secondary fonts: Gmail – Sans Serif, Other cases – Ariel. To be used only in case the officially approved font is not available/cant be used</a:t>
            </a:r>
          </a:p>
        </p:txBody>
      </p:sp>
      <p:sp>
        <p:nvSpPr>
          <p:cNvPr id="6" name="TextBox 5">
            <a:extLst>
              <a:ext uri="{FF2B5EF4-FFF2-40B4-BE49-F238E27FC236}">
                <a16:creationId xmlns:a16="http://schemas.microsoft.com/office/drawing/2014/main" id="{810A71C3-26E2-7D72-F737-5EF600629EA2}"/>
              </a:ext>
            </a:extLst>
          </p:cNvPr>
          <p:cNvSpPr txBox="1"/>
          <p:nvPr/>
        </p:nvSpPr>
        <p:spPr>
          <a:xfrm>
            <a:off x="354954" y="2709541"/>
            <a:ext cx="11308724" cy="923330"/>
          </a:xfrm>
          <a:prstGeom prst="rect">
            <a:avLst/>
          </a:prstGeom>
          <a:noFill/>
        </p:spPr>
        <p:txBody>
          <a:bodyPr wrap="square" rtlCol="0">
            <a:spAutoFit/>
          </a:bodyPr>
          <a:lstStyle/>
          <a:p>
            <a:r>
              <a:rPr lang="en-IN" dirty="0">
                <a:solidFill>
                  <a:schemeClr val="tx1">
                    <a:lumMod val="95000"/>
                    <a:lumOff val="5000"/>
                  </a:schemeClr>
                </a:solidFill>
                <a:latin typeface="League Spartan" pitchFamily="2" charset="0"/>
              </a:rPr>
              <a:t>League Spartan – Regular </a:t>
            </a:r>
            <a:r>
              <a:rPr lang="en-IN" sz="1600" dirty="0">
                <a:solidFill>
                  <a:schemeClr val="tx1">
                    <a:lumMod val="95000"/>
                    <a:lumOff val="5000"/>
                  </a:schemeClr>
                </a:solidFill>
                <a:latin typeface="League Spartan Light" pitchFamily="2" charset="0"/>
              </a:rPr>
              <a:t>(For all official communication, presentations, decks. Notes, etc)</a:t>
            </a:r>
            <a:r>
              <a:rPr lang="en-IN" dirty="0">
                <a:solidFill>
                  <a:schemeClr val="tx1">
                    <a:lumMod val="95000"/>
                    <a:lumOff val="5000"/>
                  </a:schemeClr>
                </a:solidFill>
                <a:latin typeface="League Spartan" pitchFamily="2" charset="0"/>
              </a:rPr>
              <a:t> </a:t>
            </a:r>
          </a:p>
          <a:p>
            <a:r>
              <a:rPr lang="en-IN" dirty="0">
                <a:solidFill>
                  <a:schemeClr val="tx1">
                    <a:lumMod val="95000"/>
                    <a:lumOff val="5000"/>
                  </a:schemeClr>
                </a:solidFill>
                <a:latin typeface="League Spartan" pitchFamily="2" charset="0"/>
              </a:rPr>
              <a:t>Abcdefghijklmnopqrstuvwxyz	ABCDEFGHIJKLMNOPQRSTUVWXYZ		1234567890 .,:;(!’?””)+/-=</a:t>
            </a:r>
          </a:p>
          <a:p>
            <a:r>
              <a:rPr lang="en-IN" dirty="0">
                <a:solidFill>
                  <a:schemeClr val="tx1">
                    <a:lumMod val="95000"/>
                    <a:lumOff val="5000"/>
                  </a:schemeClr>
                </a:solidFill>
                <a:latin typeface="League Spartan" pitchFamily="2" charset="0"/>
              </a:rPr>
              <a:t>The quick brown fox jumps over the lazy dog.</a:t>
            </a:r>
          </a:p>
        </p:txBody>
      </p:sp>
      <p:sp>
        <p:nvSpPr>
          <p:cNvPr id="7" name="TextBox 6">
            <a:extLst>
              <a:ext uri="{FF2B5EF4-FFF2-40B4-BE49-F238E27FC236}">
                <a16:creationId xmlns:a16="http://schemas.microsoft.com/office/drawing/2014/main" id="{4D8F10CD-7E5D-9E0C-B9AB-B547F703D808}"/>
              </a:ext>
            </a:extLst>
          </p:cNvPr>
          <p:cNvSpPr txBox="1"/>
          <p:nvPr/>
        </p:nvSpPr>
        <p:spPr>
          <a:xfrm>
            <a:off x="354954" y="5399894"/>
            <a:ext cx="11308726" cy="923330"/>
          </a:xfrm>
          <a:prstGeom prst="rect">
            <a:avLst/>
          </a:prstGeom>
          <a:noFill/>
        </p:spPr>
        <p:txBody>
          <a:bodyPr wrap="square" rtlCol="0">
            <a:spAutoFit/>
          </a:bodyPr>
          <a:lstStyle>
            <a:defPPr>
              <a:defRPr lang="en-US"/>
            </a:defPPr>
            <a:lvl1pPr>
              <a:defRPr sz="2000">
                <a:latin typeface="League Spartan Light" pitchFamily="2" charset="0"/>
              </a:defRPr>
            </a:lvl1pPr>
          </a:lstStyle>
          <a:p>
            <a:r>
              <a:rPr lang="en-IN" sz="1800" dirty="0"/>
              <a:t>League Spartan – Light</a:t>
            </a:r>
          </a:p>
          <a:p>
            <a:r>
              <a:rPr lang="en-IN" sz="1800" dirty="0"/>
              <a:t>Abcdefghijklmnopqrstuvwxyz		ABCDEFGHIJKLMNOPQRSTUVWXYZ		1234567890 .,:;(!’?””)+/-= </a:t>
            </a:r>
          </a:p>
          <a:p>
            <a:r>
              <a:rPr lang="en-IN" sz="1800" dirty="0"/>
              <a:t>The quick brown fox jumps over the lazy dog.</a:t>
            </a:r>
          </a:p>
        </p:txBody>
      </p:sp>
      <p:sp>
        <p:nvSpPr>
          <p:cNvPr id="8" name="TextBox 7">
            <a:extLst>
              <a:ext uri="{FF2B5EF4-FFF2-40B4-BE49-F238E27FC236}">
                <a16:creationId xmlns:a16="http://schemas.microsoft.com/office/drawing/2014/main" id="{2EE2FDEA-746A-0EC2-1CB4-0365C2503160}"/>
              </a:ext>
            </a:extLst>
          </p:cNvPr>
          <p:cNvSpPr txBox="1"/>
          <p:nvPr/>
        </p:nvSpPr>
        <p:spPr>
          <a:xfrm>
            <a:off x="354956" y="4054717"/>
            <a:ext cx="11482087" cy="923330"/>
          </a:xfrm>
          <a:prstGeom prst="rect">
            <a:avLst/>
          </a:prstGeom>
          <a:noFill/>
        </p:spPr>
        <p:txBody>
          <a:bodyPr wrap="square" rtlCol="0">
            <a:spAutoFit/>
          </a:bodyPr>
          <a:lstStyle>
            <a:defPPr>
              <a:defRPr lang="en-US"/>
            </a:defPPr>
            <a:lvl1pPr>
              <a:defRPr b="1">
                <a:latin typeface="League Spartan" pitchFamily="2" charset="0"/>
              </a:defRPr>
            </a:lvl1pPr>
          </a:lstStyle>
          <a:p>
            <a:r>
              <a:rPr lang="en-IN" dirty="0"/>
              <a:t>League Spartan – Bold</a:t>
            </a:r>
          </a:p>
          <a:p>
            <a:r>
              <a:rPr lang="en-IN" dirty="0"/>
              <a:t>Abcdefghijklmnopqrstuvwxyz	ABCDEFGHIJKLMNOPQRSTUVWXYZ	1234567890 .,:;(!’?””)+/-=</a:t>
            </a:r>
          </a:p>
          <a:p>
            <a:r>
              <a:rPr lang="en-IN" dirty="0"/>
              <a:t>The quick brown fox jumps over the lazy dog.</a:t>
            </a:r>
          </a:p>
        </p:txBody>
      </p:sp>
      <p:sp>
        <p:nvSpPr>
          <p:cNvPr id="3" name="TextBox 2">
            <a:extLst>
              <a:ext uri="{FF2B5EF4-FFF2-40B4-BE49-F238E27FC236}">
                <a16:creationId xmlns:a16="http://schemas.microsoft.com/office/drawing/2014/main" id="{5E60E3BB-4B21-90B8-E2CF-0AB866825917}"/>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430003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4D88-7B16-C26A-C062-7CA3D96F55B2}"/>
              </a:ext>
            </a:extLst>
          </p:cNvPr>
          <p:cNvSpPr>
            <a:spLocks noGrp="1"/>
          </p:cNvSpPr>
          <p:nvPr>
            <p:ph type="title"/>
          </p:nvPr>
        </p:nvSpPr>
        <p:spPr/>
        <p:txBody>
          <a:bodyPr/>
          <a:lstStyle/>
          <a:p>
            <a:r>
              <a:rPr lang="en-IN" dirty="0"/>
              <a:t>Fonts and typography</a:t>
            </a:r>
          </a:p>
        </p:txBody>
      </p:sp>
      <p:sp>
        <p:nvSpPr>
          <p:cNvPr id="9" name="TextBox 8">
            <a:extLst>
              <a:ext uri="{FF2B5EF4-FFF2-40B4-BE49-F238E27FC236}">
                <a16:creationId xmlns:a16="http://schemas.microsoft.com/office/drawing/2014/main" id="{316193CE-C671-425F-15E8-BF37F48CE9F0}"/>
              </a:ext>
            </a:extLst>
          </p:cNvPr>
          <p:cNvSpPr txBox="1"/>
          <p:nvPr/>
        </p:nvSpPr>
        <p:spPr>
          <a:xfrm>
            <a:off x="354956" y="1877756"/>
            <a:ext cx="6299844" cy="2031325"/>
          </a:xfrm>
          <a:prstGeom prst="rect">
            <a:avLst/>
          </a:prstGeom>
          <a:noFill/>
        </p:spPr>
        <p:txBody>
          <a:bodyPr wrap="square" rtlCol="0">
            <a:spAutoFit/>
          </a:bodyPr>
          <a:lstStyle/>
          <a:p>
            <a:r>
              <a:rPr lang="en-IN" dirty="0">
                <a:latin typeface="League Spartan" pitchFamily="2" charset="0"/>
              </a:rPr>
              <a:t>Please note the following when editing documents/ PPTs, etc:</a:t>
            </a:r>
          </a:p>
          <a:p>
            <a:r>
              <a:rPr lang="en-IN" dirty="0">
                <a:latin typeface="League Spartan" pitchFamily="2" charset="0"/>
              </a:rPr>
              <a:t>Font Size: 18</a:t>
            </a:r>
          </a:p>
          <a:p>
            <a:r>
              <a:rPr lang="en-IN" dirty="0">
                <a:latin typeface="League Spartan" pitchFamily="2" charset="0"/>
              </a:rPr>
              <a:t>Alignment: Left, Top</a:t>
            </a:r>
          </a:p>
          <a:p>
            <a:r>
              <a:rPr lang="en-IN" dirty="0">
                <a:latin typeface="League Spartan" pitchFamily="2" charset="0"/>
              </a:rPr>
              <a:t>Indent: Before text (0), Left: (0), Right (0)</a:t>
            </a:r>
          </a:p>
          <a:p>
            <a:r>
              <a:rPr lang="en-IN" dirty="0">
                <a:latin typeface="League Spartan" pitchFamily="2" charset="0"/>
              </a:rPr>
              <a:t>Spacing: Before (0), After: (8)</a:t>
            </a:r>
          </a:p>
          <a:p>
            <a:r>
              <a:rPr lang="en-IN" dirty="0">
                <a:latin typeface="League Spartan" pitchFamily="2" charset="0"/>
              </a:rPr>
              <a:t>Line Spacing: Multiple, At: 1.08</a:t>
            </a:r>
          </a:p>
          <a:p>
            <a:endParaRPr lang="en-IN" dirty="0">
              <a:latin typeface="League Spartan" pitchFamily="2" charset="0"/>
            </a:endParaRPr>
          </a:p>
        </p:txBody>
      </p:sp>
      <p:sp>
        <p:nvSpPr>
          <p:cNvPr id="10" name="TextBox 9">
            <a:extLst>
              <a:ext uri="{FF2B5EF4-FFF2-40B4-BE49-F238E27FC236}">
                <a16:creationId xmlns:a16="http://schemas.microsoft.com/office/drawing/2014/main" id="{57708FE6-C7DD-D221-45DD-A2F2D00C1433}"/>
              </a:ext>
            </a:extLst>
          </p:cNvPr>
          <p:cNvSpPr txBox="1"/>
          <p:nvPr/>
        </p:nvSpPr>
        <p:spPr>
          <a:xfrm>
            <a:off x="354956" y="4047749"/>
            <a:ext cx="8372484" cy="380873"/>
          </a:xfrm>
          <a:prstGeom prst="rect">
            <a:avLst/>
          </a:prstGeom>
          <a:noFill/>
        </p:spPr>
        <p:txBody>
          <a:bodyPr wrap="square">
            <a:spAutoFit/>
          </a:bodyPr>
          <a:lstStyle/>
          <a:p>
            <a:pPr>
              <a:lnSpc>
                <a:spcPct val="107000"/>
              </a:lnSpc>
              <a:spcAft>
                <a:spcPts val="800"/>
              </a:spcAft>
            </a:pPr>
            <a:r>
              <a:rPr lang="en-IN" b="1" dirty="0">
                <a:effectLst/>
                <a:latin typeface="League Spartan" pitchFamily="2" charset="0"/>
                <a:ea typeface="Calibri" panose="020F0502020204030204" pitchFamily="34" charset="0"/>
                <a:cs typeface="Times New Roman" panose="02020603050405020304" pitchFamily="18" charset="0"/>
              </a:rPr>
              <a:t>Example:</a:t>
            </a:r>
            <a:endParaRPr lang="en-IN" dirty="0">
              <a:effectLst/>
              <a:latin typeface="League Spartan"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1021A35-196A-1A6B-8D36-2C849D78BFC5}"/>
              </a:ext>
            </a:extLst>
          </p:cNvPr>
          <p:cNvSpPr txBox="1"/>
          <p:nvPr/>
        </p:nvSpPr>
        <p:spPr>
          <a:xfrm>
            <a:off x="354956" y="1170055"/>
            <a:ext cx="2185043" cy="461665"/>
          </a:xfrm>
          <a:prstGeom prst="rect">
            <a:avLst/>
          </a:prstGeom>
          <a:noFill/>
        </p:spPr>
        <p:txBody>
          <a:bodyPr wrap="square" rtlCol="0">
            <a:spAutoFit/>
          </a:bodyPr>
          <a:lstStyle/>
          <a:p>
            <a:r>
              <a:rPr lang="en-IN" sz="2400" b="1" dirty="0">
                <a:solidFill>
                  <a:srgbClr val="555555"/>
                </a:solidFill>
                <a:latin typeface="League Spartan" pitchFamily="2" charset="0"/>
              </a:rPr>
              <a:t>Typography</a:t>
            </a:r>
            <a:r>
              <a:rPr lang="en-IN" dirty="0">
                <a:latin typeface="League Spartan" pitchFamily="2" charset="0"/>
              </a:rPr>
              <a:t>:</a:t>
            </a:r>
          </a:p>
        </p:txBody>
      </p:sp>
      <p:sp>
        <p:nvSpPr>
          <p:cNvPr id="3" name="TextBox 2">
            <a:extLst>
              <a:ext uri="{FF2B5EF4-FFF2-40B4-BE49-F238E27FC236}">
                <a16:creationId xmlns:a16="http://schemas.microsoft.com/office/drawing/2014/main" id="{25289465-0B8E-4D11-07A0-663D4D996FED}"/>
              </a:ext>
            </a:extLst>
          </p:cNvPr>
          <p:cNvSpPr txBox="1"/>
          <p:nvPr/>
        </p:nvSpPr>
        <p:spPr>
          <a:xfrm>
            <a:off x="1344118" y="4056375"/>
            <a:ext cx="8372484" cy="2067874"/>
          </a:xfrm>
          <a:prstGeom prst="rect">
            <a:avLst/>
          </a:prstGeom>
          <a:noFill/>
        </p:spPr>
        <p:txBody>
          <a:bodyPr wrap="square">
            <a:spAutoFit/>
          </a:bodyPr>
          <a:lstStyle/>
          <a:p>
            <a:pPr>
              <a:lnSpc>
                <a:spcPct val="107000"/>
              </a:lnSpc>
              <a:spcAft>
                <a:spcPts val="800"/>
              </a:spcAft>
            </a:pPr>
            <a:r>
              <a:rPr lang="en-IN" dirty="0">
                <a:effectLst/>
                <a:latin typeface="League Spartan" pitchFamily="2" charset="0"/>
                <a:ea typeface="Calibri" panose="020F0502020204030204" pitchFamily="34" charset="0"/>
                <a:cs typeface="Times New Roman" panose="02020603050405020304" pitchFamily="18" charset="0"/>
              </a:rPr>
              <a:t>Lorem ipsum dolor sit amet, consectetuer adipiscing elit. Maecenas porttitor congue massa. Fusce posuere, magna sed pulvinar ultricies, purus lectus malesuada libero, sit amet commodo magna eros quis urna. Nunc viverra imperdiet enim.</a:t>
            </a:r>
          </a:p>
          <a:p>
            <a:pPr>
              <a:lnSpc>
                <a:spcPct val="107000"/>
              </a:lnSpc>
              <a:spcAft>
                <a:spcPts val="800"/>
              </a:spcAft>
            </a:pPr>
            <a:r>
              <a:rPr lang="en-IN" dirty="0">
                <a:effectLst/>
                <a:latin typeface="League Spartan" pitchFamily="2" charset="0"/>
                <a:ea typeface="Calibri" panose="020F0502020204030204" pitchFamily="34" charset="0"/>
                <a:cs typeface="Times New Roman" panose="02020603050405020304" pitchFamily="18" charset="0"/>
              </a:rPr>
              <a:t>Fusce est. Vivamus a tellus. Pellentesque habitant morbi tristique senectus et netus et malesuada fames ac turpis egestas. Proin pharetra nonummy pede.</a:t>
            </a:r>
          </a:p>
          <a:p>
            <a:pPr>
              <a:lnSpc>
                <a:spcPct val="107000"/>
              </a:lnSpc>
              <a:spcAft>
                <a:spcPts val="800"/>
              </a:spcAft>
            </a:pPr>
            <a:r>
              <a:rPr lang="en-IN" dirty="0">
                <a:effectLst/>
                <a:latin typeface="League Spartan" pitchFamily="2" charset="0"/>
                <a:ea typeface="Calibri" panose="020F0502020204030204" pitchFamily="34" charset="0"/>
                <a:cs typeface="Times New Roman" panose="02020603050405020304" pitchFamily="18" charset="0"/>
              </a:rPr>
              <a:t>Mauris et orci. Aenean nec lorem. In porttitor. Donec laoreet nonummy augue.</a:t>
            </a:r>
          </a:p>
        </p:txBody>
      </p:sp>
      <p:sp>
        <p:nvSpPr>
          <p:cNvPr id="4" name="TextBox 3">
            <a:extLst>
              <a:ext uri="{FF2B5EF4-FFF2-40B4-BE49-F238E27FC236}">
                <a16:creationId xmlns:a16="http://schemas.microsoft.com/office/drawing/2014/main" id="{81F275F8-0AC0-EBBE-601B-2EED2847F7C6}"/>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443216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7CF0D6-B46C-D621-2618-8A2D6CE5847E}"/>
              </a:ext>
            </a:extLst>
          </p:cNvPr>
          <p:cNvSpPr>
            <a:spLocks noGrp="1"/>
          </p:cNvSpPr>
          <p:nvPr>
            <p:ph type="subTitle" idx="1"/>
          </p:nvPr>
        </p:nvSpPr>
        <p:spPr/>
        <p:txBody>
          <a:bodyPr/>
          <a:lstStyle/>
          <a:p>
            <a:r>
              <a:rPr lang="en-IN" dirty="0"/>
              <a:t>Usage guidelines</a:t>
            </a:r>
          </a:p>
        </p:txBody>
      </p:sp>
      <p:sp>
        <p:nvSpPr>
          <p:cNvPr id="3" name="Title 2">
            <a:extLst>
              <a:ext uri="{FF2B5EF4-FFF2-40B4-BE49-F238E27FC236}">
                <a16:creationId xmlns:a16="http://schemas.microsoft.com/office/drawing/2014/main" id="{68607DD8-AA44-A86A-F2E6-24E487FA52E6}"/>
              </a:ext>
            </a:extLst>
          </p:cNvPr>
          <p:cNvSpPr>
            <a:spLocks noGrp="1"/>
          </p:cNvSpPr>
          <p:nvPr>
            <p:ph type="title"/>
          </p:nvPr>
        </p:nvSpPr>
        <p:spPr/>
        <p:txBody>
          <a:bodyPr/>
          <a:lstStyle/>
          <a:p>
            <a:r>
              <a:rPr lang="en-IN" dirty="0"/>
              <a:t>Fonts and typography</a:t>
            </a:r>
          </a:p>
        </p:txBody>
      </p:sp>
      <p:grpSp>
        <p:nvGrpSpPr>
          <p:cNvPr id="17" name="Group 16">
            <a:extLst>
              <a:ext uri="{FF2B5EF4-FFF2-40B4-BE49-F238E27FC236}">
                <a16:creationId xmlns:a16="http://schemas.microsoft.com/office/drawing/2014/main" id="{4F640084-E400-6DCB-20AB-1755C20A6A53}"/>
              </a:ext>
            </a:extLst>
          </p:cNvPr>
          <p:cNvGrpSpPr/>
          <p:nvPr/>
        </p:nvGrpSpPr>
        <p:grpSpPr>
          <a:xfrm>
            <a:off x="558893" y="2056109"/>
            <a:ext cx="8930548" cy="1323439"/>
            <a:chOff x="594965" y="1558269"/>
            <a:chExt cx="8930548" cy="1323439"/>
          </a:xfrm>
        </p:grpSpPr>
        <p:sp>
          <p:nvSpPr>
            <p:cNvPr id="4" name="TextBox 3">
              <a:extLst>
                <a:ext uri="{FF2B5EF4-FFF2-40B4-BE49-F238E27FC236}">
                  <a16:creationId xmlns:a16="http://schemas.microsoft.com/office/drawing/2014/main" id="{D624992B-A9EF-D043-7AE3-C38424A9EF04}"/>
                </a:ext>
              </a:extLst>
            </p:cNvPr>
            <p:cNvSpPr txBox="1"/>
            <p:nvPr/>
          </p:nvSpPr>
          <p:spPr>
            <a:xfrm>
              <a:off x="594965" y="1558269"/>
              <a:ext cx="3336955" cy="707886"/>
            </a:xfrm>
            <a:prstGeom prst="rect">
              <a:avLst/>
            </a:prstGeom>
            <a:noFill/>
          </p:spPr>
          <p:txBody>
            <a:bodyPr wrap="square" rtlCol="0">
              <a:spAutoFit/>
            </a:bodyPr>
            <a:lstStyle/>
            <a:p>
              <a:r>
                <a:rPr lang="en-IN" sz="4000" dirty="0">
                  <a:latin typeface="League Spartan ExtraBold" pitchFamily="2" charset="0"/>
                </a:rPr>
                <a:t>Super Header</a:t>
              </a:r>
            </a:p>
          </p:txBody>
        </p:sp>
        <p:sp>
          <p:nvSpPr>
            <p:cNvPr id="5" name="TextBox 4">
              <a:extLst>
                <a:ext uri="{FF2B5EF4-FFF2-40B4-BE49-F238E27FC236}">
                  <a16:creationId xmlns:a16="http://schemas.microsoft.com/office/drawing/2014/main" id="{EBB1E762-08B3-A883-EEAB-D1E20EECE028}"/>
                </a:ext>
              </a:extLst>
            </p:cNvPr>
            <p:cNvSpPr txBox="1"/>
            <p:nvPr/>
          </p:nvSpPr>
          <p:spPr>
            <a:xfrm>
              <a:off x="594965" y="2150767"/>
              <a:ext cx="3194715" cy="646331"/>
            </a:xfrm>
            <a:prstGeom prst="rect">
              <a:avLst/>
            </a:prstGeom>
            <a:noFill/>
          </p:spPr>
          <p:txBody>
            <a:bodyPr wrap="square" rtlCol="0">
              <a:spAutoFit/>
            </a:bodyPr>
            <a:lstStyle>
              <a:defPPr>
                <a:defRPr lang="en-US"/>
              </a:defPPr>
              <a:lvl1pPr>
                <a:defRPr sz="4000">
                  <a:latin typeface="League Spartan ExtraBold" pitchFamily="2" charset="0"/>
                </a:defRPr>
              </a:lvl1pPr>
            </a:lstStyle>
            <a:p>
              <a:r>
                <a:rPr lang="en-IN" sz="1800" dirty="0">
                  <a:latin typeface="League Spartan" pitchFamily="2" charset="0"/>
                </a:rPr>
                <a:t>League Spartan Extra Bold</a:t>
              </a:r>
            </a:p>
            <a:p>
              <a:r>
                <a:rPr lang="en-IN" sz="1800" dirty="0">
                  <a:latin typeface="League Spartan" pitchFamily="2" charset="0"/>
                </a:rPr>
                <a:t>Font size: 40</a:t>
              </a:r>
            </a:p>
          </p:txBody>
        </p:sp>
        <p:sp>
          <p:nvSpPr>
            <p:cNvPr id="6" name="TextBox 5">
              <a:extLst>
                <a:ext uri="{FF2B5EF4-FFF2-40B4-BE49-F238E27FC236}">
                  <a16:creationId xmlns:a16="http://schemas.microsoft.com/office/drawing/2014/main" id="{B9B49DBE-7A35-9580-8036-D0D162CA88A9}"/>
                </a:ext>
              </a:extLst>
            </p:cNvPr>
            <p:cNvSpPr txBox="1"/>
            <p:nvPr/>
          </p:nvSpPr>
          <p:spPr>
            <a:xfrm>
              <a:off x="3931921" y="1558269"/>
              <a:ext cx="5593592" cy="1323439"/>
            </a:xfrm>
            <a:prstGeom prst="rect">
              <a:avLst/>
            </a:prstGeom>
            <a:noFill/>
          </p:spPr>
          <p:txBody>
            <a:bodyPr wrap="square" rtlCol="0">
              <a:spAutoFit/>
            </a:bodyPr>
            <a:lstStyle>
              <a:defPPr>
                <a:defRPr lang="en-US"/>
              </a:defPPr>
              <a:lvl1pPr>
                <a:defRPr sz="4000">
                  <a:latin typeface="League Spartan ExtraBold" pitchFamily="2" charset="0"/>
                </a:defRPr>
              </a:lvl1pPr>
            </a:lstStyle>
            <a:p>
              <a:r>
                <a:rPr lang="en-IN" dirty="0"/>
                <a:t>Use for: Super headers, </a:t>
              </a:r>
            </a:p>
            <a:p>
              <a:r>
                <a:rPr lang="en-IN" dirty="0"/>
                <a:t>first slide, title pages</a:t>
              </a:r>
            </a:p>
          </p:txBody>
        </p:sp>
      </p:grpSp>
      <p:grpSp>
        <p:nvGrpSpPr>
          <p:cNvPr id="21" name="Group 20">
            <a:extLst>
              <a:ext uri="{FF2B5EF4-FFF2-40B4-BE49-F238E27FC236}">
                <a16:creationId xmlns:a16="http://schemas.microsoft.com/office/drawing/2014/main" id="{00C2CDA8-E171-D503-E82A-7468CCDC49C3}"/>
              </a:ext>
            </a:extLst>
          </p:cNvPr>
          <p:cNvGrpSpPr/>
          <p:nvPr/>
        </p:nvGrpSpPr>
        <p:grpSpPr>
          <a:xfrm>
            <a:off x="558893" y="3795724"/>
            <a:ext cx="9977026" cy="1081933"/>
            <a:chOff x="558893" y="3160133"/>
            <a:chExt cx="9977026" cy="1081933"/>
          </a:xfrm>
        </p:grpSpPr>
        <p:grpSp>
          <p:nvGrpSpPr>
            <p:cNvPr id="18" name="Group 17">
              <a:extLst>
                <a:ext uri="{FF2B5EF4-FFF2-40B4-BE49-F238E27FC236}">
                  <a16:creationId xmlns:a16="http://schemas.microsoft.com/office/drawing/2014/main" id="{4C86FF36-BC1F-062B-6382-12700883E43E}"/>
                </a:ext>
              </a:extLst>
            </p:cNvPr>
            <p:cNvGrpSpPr/>
            <p:nvPr/>
          </p:nvGrpSpPr>
          <p:grpSpPr>
            <a:xfrm>
              <a:off x="558893" y="3160133"/>
              <a:ext cx="3194715" cy="1081933"/>
              <a:chOff x="558893" y="3160133"/>
              <a:chExt cx="3194715" cy="1081933"/>
            </a:xfrm>
          </p:grpSpPr>
          <p:sp>
            <p:nvSpPr>
              <p:cNvPr id="7" name="TextBox 6">
                <a:extLst>
                  <a:ext uri="{FF2B5EF4-FFF2-40B4-BE49-F238E27FC236}">
                    <a16:creationId xmlns:a16="http://schemas.microsoft.com/office/drawing/2014/main" id="{60F18ECA-A9A3-6A79-9DDB-CE3CF0DAB081}"/>
                  </a:ext>
                </a:extLst>
              </p:cNvPr>
              <p:cNvSpPr txBox="1"/>
              <p:nvPr/>
            </p:nvSpPr>
            <p:spPr>
              <a:xfrm>
                <a:off x="558893" y="3160133"/>
                <a:ext cx="2122415" cy="584775"/>
              </a:xfrm>
              <a:prstGeom prst="rect">
                <a:avLst/>
              </a:prstGeom>
              <a:noFill/>
            </p:spPr>
            <p:txBody>
              <a:bodyPr wrap="square" rtlCol="0">
                <a:spAutoFit/>
              </a:bodyPr>
              <a:lstStyle/>
              <a:p>
                <a:r>
                  <a:rPr lang="en-IN" sz="3200" dirty="0">
                    <a:latin typeface="League Spartan Black" pitchFamily="2" charset="0"/>
                  </a:rPr>
                  <a:t>Header</a:t>
                </a:r>
              </a:p>
            </p:txBody>
          </p:sp>
          <p:sp>
            <p:nvSpPr>
              <p:cNvPr id="8" name="TextBox 7">
                <a:extLst>
                  <a:ext uri="{FF2B5EF4-FFF2-40B4-BE49-F238E27FC236}">
                    <a16:creationId xmlns:a16="http://schemas.microsoft.com/office/drawing/2014/main" id="{9FD1B332-4B19-1E27-873D-6C7AA78552C6}"/>
                  </a:ext>
                </a:extLst>
              </p:cNvPr>
              <p:cNvSpPr txBox="1"/>
              <p:nvPr/>
            </p:nvSpPr>
            <p:spPr>
              <a:xfrm>
                <a:off x="558893" y="3595735"/>
                <a:ext cx="3194715" cy="646331"/>
              </a:xfrm>
              <a:prstGeom prst="rect">
                <a:avLst/>
              </a:prstGeom>
              <a:noFill/>
            </p:spPr>
            <p:txBody>
              <a:bodyPr wrap="square" rtlCol="0">
                <a:spAutoFit/>
              </a:bodyPr>
              <a:lstStyle>
                <a:defPPr>
                  <a:defRPr lang="en-US"/>
                </a:defPPr>
                <a:lvl1pPr>
                  <a:defRPr>
                    <a:latin typeface="League Spartan" pitchFamily="2" charset="0"/>
                  </a:defRPr>
                </a:lvl1pPr>
              </a:lstStyle>
              <a:p>
                <a:r>
                  <a:rPr lang="en-IN" dirty="0"/>
                  <a:t>League Spartan Black</a:t>
                </a:r>
              </a:p>
              <a:p>
                <a:r>
                  <a:rPr lang="en-IN" dirty="0"/>
                  <a:t>Font size: 32</a:t>
                </a:r>
              </a:p>
            </p:txBody>
          </p:sp>
        </p:grpSp>
        <p:sp>
          <p:nvSpPr>
            <p:cNvPr id="28" name="TextBox 27">
              <a:extLst>
                <a:ext uri="{FF2B5EF4-FFF2-40B4-BE49-F238E27FC236}">
                  <a16:creationId xmlns:a16="http://schemas.microsoft.com/office/drawing/2014/main" id="{526108D9-07A6-1173-2018-78519C04E573}"/>
                </a:ext>
              </a:extLst>
            </p:cNvPr>
            <p:cNvSpPr txBox="1"/>
            <p:nvPr/>
          </p:nvSpPr>
          <p:spPr>
            <a:xfrm>
              <a:off x="3931920" y="3408712"/>
              <a:ext cx="6603999" cy="584775"/>
            </a:xfrm>
            <a:prstGeom prst="rect">
              <a:avLst/>
            </a:prstGeom>
            <a:noFill/>
          </p:spPr>
          <p:txBody>
            <a:bodyPr wrap="square" rtlCol="0">
              <a:spAutoFit/>
            </a:bodyPr>
            <a:lstStyle/>
            <a:p>
              <a:r>
                <a:rPr lang="en-IN" sz="3200" dirty="0">
                  <a:latin typeface="League Spartan Black" pitchFamily="2" charset="0"/>
                </a:rPr>
                <a:t>Use for: Sub slides, titles</a:t>
              </a:r>
            </a:p>
          </p:txBody>
        </p:sp>
      </p:grpSp>
      <p:grpSp>
        <p:nvGrpSpPr>
          <p:cNvPr id="20" name="Group 19">
            <a:extLst>
              <a:ext uri="{FF2B5EF4-FFF2-40B4-BE49-F238E27FC236}">
                <a16:creationId xmlns:a16="http://schemas.microsoft.com/office/drawing/2014/main" id="{A375E25D-0E8E-C4D7-6231-CCBF3C06943B}"/>
              </a:ext>
            </a:extLst>
          </p:cNvPr>
          <p:cNvGrpSpPr/>
          <p:nvPr/>
        </p:nvGrpSpPr>
        <p:grpSpPr>
          <a:xfrm>
            <a:off x="558893" y="5293833"/>
            <a:ext cx="10088786" cy="1087286"/>
            <a:chOff x="558893" y="4388411"/>
            <a:chExt cx="10088786" cy="1087286"/>
          </a:xfrm>
        </p:grpSpPr>
        <p:grpSp>
          <p:nvGrpSpPr>
            <p:cNvPr id="19" name="Group 18">
              <a:extLst>
                <a:ext uri="{FF2B5EF4-FFF2-40B4-BE49-F238E27FC236}">
                  <a16:creationId xmlns:a16="http://schemas.microsoft.com/office/drawing/2014/main" id="{51869FC8-8AA4-294B-A727-A0CC743A9476}"/>
                </a:ext>
              </a:extLst>
            </p:cNvPr>
            <p:cNvGrpSpPr/>
            <p:nvPr/>
          </p:nvGrpSpPr>
          <p:grpSpPr>
            <a:xfrm>
              <a:off x="558893" y="4388411"/>
              <a:ext cx="4149755" cy="1087286"/>
              <a:chOff x="558893" y="4388411"/>
              <a:chExt cx="4149755" cy="1087286"/>
            </a:xfrm>
          </p:grpSpPr>
          <p:sp>
            <p:nvSpPr>
              <p:cNvPr id="10" name="TextBox 9">
                <a:extLst>
                  <a:ext uri="{FF2B5EF4-FFF2-40B4-BE49-F238E27FC236}">
                    <a16:creationId xmlns:a16="http://schemas.microsoft.com/office/drawing/2014/main" id="{AC33F540-99B9-098A-39C0-26B2BDCF58CA}"/>
                  </a:ext>
                </a:extLst>
              </p:cNvPr>
              <p:cNvSpPr txBox="1"/>
              <p:nvPr/>
            </p:nvSpPr>
            <p:spPr>
              <a:xfrm>
                <a:off x="558893" y="4388411"/>
                <a:ext cx="2122415" cy="523220"/>
              </a:xfrm>
              <a:prstGeom prst="rect">
                <a:avLst/>
              </a:prstGeom>
              <a:noFill/>
            </p:spPr>
            <p:txBody>
              <a:bodyPr wrap="square" rtlCol="0">
                <a:spAutoFit/>
              </a:bodyPr>
              <a:lstStyle/>
              <a:p>
                <a:r>
                  <a:rPr lang="en-IN" sz="2800" dirty="0">
                    <a:latin typeface="League Spartan SemiBold" pitchFamily="2" charset="0"/>
                  </a:rPr>
                  <a:t>Sub Header</a:t>
                </a:r>
              </a:p>
            </p:txBody>
          </p:sp>
          <p:sp>
            <p:nvSpPr>
              <p:cNvPr id="11" name="TextBox 10">
                <a:extLst>
                  <a:ext uri="{FF2B5EF4-FFF2-40B4-BE49-F238E27FC236}">
                    <a16:creationId xmlns:a16="http://schemas.microsoft.com/office/drawing/2014/main" id="{19120427-219B-027B-6402-97BF7F4D04D8}"/>
                  </a:ext>
                </a:extLst>
              </p:cNvPr>
              <p:cNvSpPr txBox="1"/>
              <p:nvPr/>
            </p:nvSpPr>
            <p:spPr>
              <a:xfrm>
                <a:off x="558893" y="4829366"/>
                <a:ext cx="4149755" cy="646331"/>
              </a:xfrm>
              <a:prstGeom prst="rect">
                <a:avLst/>
              </a:prstGeom>
              <a:noFill/>
            </p:spPr>
            <p:txBody>
              <a:bodyPr wrap="square" rtlCol="0">
                <a:spAutoFit/>
              </a:bodyPr>
              <a:lstStyle>
                <a:defPPr>
                  <a:defRPr lang="en-US"/>
                </a:defPPr>
                <a:lvl1pPr>
                  <a:defRPr>
                    <a:latin typeface="League Spartan" pitchFamily="2" charset="0"/>
                  </a:defRPr>
                </a:lvl1pPr>
              </a:lstStyle>
              <a:p>
                <a:r>
                  <a:rPr lang="en-IN" dirty="0"/>
                  <a:t>League Spartan Semi Bold</a:t>
                </a:r>
              </a:p>
              <a:p>
                <a:r>
                  <a:rPr lang="en-IN" dirty="0"/>
                  <a:t>Font size: 28</a:t>
                </a:r>
              </a:p>
            </p:txBody>
          </p:sp>
        </p:grpSp>
        <p:sp>
          <p:nvSpPr>
            <p:cNvPr id="29" name="TextBox 28">
              <a:extLst>
                <a:ext uri="{FF2B5EF4-FFF2-40B4-BE49-F238E27FC236}">
                  <a16:creationId xmlns:a16="http://schemas.microsoft.com/office/drawing/2014/main" id="{A12EDC87-1A4A-8FDE-E145-8BE8A02A55C4}"/>
                </a:ext>
              </a:extLst>
            </p:cNvPr>
            <p:cNvSpPr txBox="1"/>
            <p:nvPr/>
          </p:nvSpPr>
          <p:spPr>
            <a:xfrm>
              <a:off x="3931920" y="4670444"/>
              <a:ext cx="6715759" cy="523220"/>
            </a:xfrm>
            <a:prstGeom prst="rect">
              <a:avLst/>
            </a:prstGeom>
            <a:noFill/>
          </p:spPr>
          <p:txBody>
            <a:bodyPr wrap="square" rtlCol="0">
              <a:spAutoFit/>
            </a:bodyPr>
            <a:lstStyle>
              <a:defPPr>
                <a:defRPr lang="en-US"/>
              </a:defPPr>
              <a:lvl1pPr>
                <a:defRPr sz="2800">
                  <a:latin typeface="League Spartan SemiBold" pitchFamily="2" charset="0"/>
                </a:defRPr>
              </a:lvl1pPr>
            </a:lstStyle>
            <a:p>
              <a:r>
                <a:rPr lang="en-IN" dirty="0"/>
                <a:t>Use for: Sub headers, subtitles</a:t>
              </a:r>
            </a:p>
          </p:txBody>
        </p:sp>
      </p:grpSp>
      <p:sp>
        <p:nvSpPr>
          <p:cNvPr id="9" name="TextBox 8">
            <a:extLst>
              <a:ext uri="{FF2B5EF4-FFF2-40B4-BE49-F238E27FC236}">
                <a16:creationId xmlns:a16="http://schemas.microsoft.com/office/drawing/2014/main" id="{2CE6089A-BC3F-CC8B-38AA-F698AA6580AF}"/>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492564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7CF0D6-B46C-D621-2618-8A2D6CE5847E}"/>
              </a:ext>
            </a:extLst>
          </p:cNvPr>
          <p:cNvSpPr>
            <a:spLocks noGrp="1"/>
          </p:cNvSpPr>
          <p:nvPr>
            <p:ph type="subTitle" idx="1"/>
          </p:nvPr>
        </p:nvSpPr>
        <p:spPr/>
        <p:txBody>
          <a:bodyPr/>
          <a:lstStyle/>
          <a:p>
            <a:r>
              <a:rPr lang="en-IN" dirty="0"/>
              <a:t>Usage guidelines</a:t>
            </a:r>
          </a:p>
        </p:txBody>
      </p:sp>
      <p:sp>
        <p:nvSpPr>
          <p:cNvPr id="3" name="Title 2">
            <a:extLst>
              <a:ext uri="{FF2B5EF4-FFF2-40B4-BE49-F238E27FC236}">
                <a16:creationId xmlns:a16="http://schemas.microsoft.com/office/drawing/2014/main" id="{68607DD8-AA44-A86A-F2E6-24E487FA52E6}"/>
              </a:ext>
            </a:extLst>
          </p:cNvPr>
          <p:cNvSpPr>
            <a:spLocks noGrp="1"/>
          </p:cNvSpPr>
          <p:nvPr>
            <p:ph type="title"/>
          </p:nvPr>
        </p:nvSpPr>
        <p:spPr/>
        <p:txBody>
          <a:bodyPr/>
          <a:lstStyle/>
          <a:p>
            <a:r>
              <a:rPr lang="en-IN" dirty="0"/>
              <a:t>Fonts and typography</a:t>
            </a:r>
          </a:p>
        </p:txBody>
      </p:sp>
      <p:grpSp>
        <p:nvGrpSpPr>
          <p:cNvPr id="41" name="Group 40">
            <a:extLst>
              <a:ext uri="{FF2B5EF4-FFF2-40B4-BE49-F238E27FC236}">
                <a16:creationId xmlns:a16="http://schemas.microsoft.com/office/drawing/2014/main" id="{08812D1E-A4D4-079D-A145-F85D8D284660}"/>
              </a:ext>
            </a:extLst>
          </p:cNvPr>
          <p:cNvGrpSpPr/>
          <p:nvPr/>
        </p:nvGrpSpPr>
        <p:grpSpPr>
          <a:xfrm>
            <a:off x="357827" y="5690176"/>
            <a:ext cx="2382933" cy="657426"/>
            <a:chOff x="357827" y="5690176"/>
            <a:chExt cx="2382933" cy="657426"/>
          </a:xfrm>
        </p:grpSpPr>
        <p:sp>
          <p:nvSpPr>
            <p:cNvPr id="22" name="TextBox 21">
              <a:extLst>
                <a:ext uri="{FF2B5EF4-FFF2-40B4-BE49-F238E27FC236}">
                  <a16:creationId xmlns:a16="http://schemas.microsoft.com/office/drawing/2014/main" id="{D0FFE384-ED9A-7881-5007-D74670BB71DE}"/>
                </a:ext>
              </a:extLst>
            </p:cNvPr>
            <p:cNvSpPr txBox="1"/>
            <p:nvPr/>
          </p:nvSpPr>
          <p:spPr>
            <a:xfrm>
              <a:off x="357827" y="5690176"/>
              <a:ext cx="818293" cy="261610"/>
            </a:xfrm>
            <a:prstGeom prst="rect">
              <a:avLst/>
            </a:prstGeom>
            <a:noFill/>
          </p:spPr>
          <p:txBody>
            <a:bodyPr wrap="square" rtlCol="0">
              <a:spAutoFit/>
            </a:bodyPr>
            <a:lstStyle/>
            <a:p>
              <a:r>
                <a:rPr lang="en-IN" sz="1100" dirty="0">
                  <a:solidFill>
                    <a:schemeClr val="tx1">
                      <a:lumMod val="95000"/>
                      <a:lumOff val="5000"/>
                    </a:schemeClr>
                  </a:solidFill>
                  <a:latin typeface="League Spartan Thin" pitchFamily="2" charset="0"/>
                </a:rPr>
                <a:t>References</a:t>
              </a:r>
            </a:p>
          </p:txBody>
        </p:sp>
        <p:sp>
          <p:nvSpPr>
            <p:cNvPr id="23" name="TextBox 22">
              <a:extLst>
                <a:ext uri="{FF2B5EF4-FFF2-40B4-BE49-F238E27FC236}">
                  <a16:creationId xmlns:a16="http://schemas.microsoft.com/office/drawing/2014/main" id="{49D7AC9A-389B-838C-078E-03F387FD683B}"/>
                </a:ext>
              </a:extLst>
            </p:cNvPr>
            <p:cNvSpPr txBox="1"/>
            <p:nvPr/>
          </p:nvSpPr>
          <p:spPr>
            <a:xfrm>
              <a:off x="357827" y="5916715"/>
              <a:ext cx="2382933" cy="430887"/>
            </a:xfrm>
            <a:prstGeom prst="rect">
              <a:avLst/>
            </a:prstGeom>
            <a:noFill/>
          </p:spPr>
          <p:txBody>
            <a:bodyPr wrap="square" rtlCol="0">
              <a:spAutoFit/>
            </a:bodyPr>
            <a:lstStyle>
              <a:defPPr>
                <a:defRPr lang="en-US"/>
              </a:defPPr>
              <a:lvl1pPr>
                <a:defRPr sz="1100">
                  <a:solidFill>
                    <a:schemeClr val="tx1">
                      <a:lumMod val="95000"/>
                      <a:lumOff val="5000"/>
                    </a:schemeClr>
                  </a:solidFill>
                  <a:latin typeface="League Spartan Thin" pitchFamily="2" charset="0"/>
                </a:defRPr>
              </a:lvl1pPr>
            </a:lstStyle>
            <a:p>
              <a:r>
                <a:rPr lang="en-IN" dirty="0"/>
                <a:t>League Spartan Thin</a:t>
              </a:r>
            </a:p>
            <a:p>
              <a:r>
                <a:rPr lang="en-IN" dirty="0"/>
                <a:t>Font size: 11</a:t>
              </a:r>
            </a:p>
          </p:txBody>
        </p:sp>
      </p:grpSp>
      <p:sp>
        <p:nvSpPr>
          <p:cNvPr id="24" name="TextBox 23">
            <a:extLst>
              <a:ext uri="{FF2B5EF4-FFF2-40B4-BE49-F238E27FC236}">
                <a16:creationId xmlns:a16="http://schemas.microsoft.com/office/drawing/2014/main" id="{627426A9-C50B-7A3D-4C46-55CF95520E1B}"/>
              </a:ext>
            </a:extLst>
          </p:cNvPr>
          <p:cNvSpPr txBox="1"/>
          <p:nvPr/>
        </p:nvSpPr>
        <p:spPr>
          <a:xfrm>
            <a:off x="3339184" y="5803446"/>
            <a:ext cx="2991515" cy="430887"/>
          </a:xfrm>
          <a:prstGeom prst="rect">
            <a:avLst/>
          </a:prstGeom>
          <a:noFill/>
        </p:spPr>
        <p:txBody>
          <a:bodyPr wrap="square" rtlCol="0">
            <a:spAutoFit/>
          </a:bodyPr>
          <a:lstStyle>
            <a:defPPr>
              <a:defRPr lang="en-US"/>
            </a:defPPr>
            <a:lvl1pPr>
              <a:defRPr sz="1100">
                <a:latin typeface="League Spartan Thin" pitchFamily="2" charset="0"/>
              </a:defRPr>
            </a:lvl1pPr>
          </a:lstStyle>
          <a:p>
            <a:r>
              <a:rPr lang="en-IN" dirty="0">
                <a:solidFill>
                  <a:schemeClr val="tx1">
                    <a:lumMod val="95000"/>
                    <a:lumOff val="5000"/>
                  </a:schemeClr>
                </a:solidFill>
              </a:rPr>
              <a:t>Use for:</a:t>
            </a:r>
          </a:p>
          <a:p>
            <a:r>
              <a:rPr lang="en-IN" dirty="0">
                <a:solidFill>
                  <a:schemeClr val="tx1">
                    <a:lumMod val="95000"/>
                    <a:lumOff val="5000"/>
                  </a:schemeClr>
                </a:solidFill>
              </a:rPr>
              <a:t>References, footer content</a:t>
            </a:r>
          </a:p>
        </p:txBody>
      </p:sp>
      <p:grpSp>
        <p:nvGrpSpPr>
          <p:cNvPr id="43" name="Group 42">
            <a:extLst>
              <a:ext uri="{FF2B5EF4-FFF2-40B4-BE49-F238E27FC236}">
                <a16:creationId xmlns:a16="http://schemas.microsoft.com/office/drawing/2014/main" id="{3B7A09BA-415A-E635-E883-4B4E05A2AAAD}"/>
              </a:ext>
            </a:extLst>
          </p:cNvPr>
          <p:cNvGrpSpPr/>
          <p:nvPr/>
        </p:nvGrpSpPr>
        <p:grpSpPr>
          <a:xfrm>
            <a:off x="357827" y="2979075"/>
            <a:ext cx="2122415" cy="1044424"/>
            <a:chOff x="357827" y="2979075"/>
            <a:chExt cx="2122415" cy="1044424"/>
          </a:xfrm>
        </p:grpSpPr>
        <p:sp>
          <p:nvSpPr>
            <p:cNvPr id="28" name="TextBox 27">
              <a:extLst>
                <a:ext uri="{FF2B5EF4-FFF2-40B4-BE49-F238E27FC236}">
                  <a16:creationId xmlns:a16="http://schemas.microsoft.com/office/drawing/2014/main" id="{D8C74B99-01ED-B6C9-5245-2A8997D51835}"/>
                </a:ext>
              </a:extLst>
            </p:cNvPr>
            <p:cNvSpPr txBox="1"/>
            <p:nvPr/>
          </p:nvSpPr>
          <p:spPr>
            <a:xfrm>
              <a:off x="357827" y="2979075"/>
              <a:ext cx="2122415" cy="369332"/>
            </a:xfrm>
            <a:prstGeom prst="rect">
              <a:avLst/>
            </a:prstGeom>
            <a:noFill/>
          </p:spPr>
          <p:txBody>
            <a:bodyPr wrap="square" rtlCol="0">
              <a:spAutoFit/>
            </a:bodyPr>
            <a:lstStyle>
              <a:defPPr>
                <a:defRPr lang="en-US"/>
              </a:defPPr>
              <a:lvl1pPr>
                <a:defRPr>
                  <a:latin typeface="League Spartan" pitchFamily="2" charset="0"/>
                </a:defRPr>
              </a:lvl1pPr>
            </a:lstStyle>
            <a:p>
              <a:r>
                <a:rPr lang="en-IN" dirty="0"/>
                <a:t>Main Body</a:t>
              </a:r>
            </a:p>
          </p:txBody>
        </p:sp>
        <p:sp>
          <p:nvSpPr>
            <p:cNvPr id="29" name="TextBox 28">
              <a:extLst>
                <a:ext uri="{FF2B5EF4-FFF2-40B4-BE49-F238E27FC236}">
                  <a16:creationId xmlns:a16="http://schemas.microsoft.com/office/drawing/2014/main" id="{49E03491-AC76-94CD-E2AD-C528CE4F08A2}"/>
                </a:ext>
              </a:extLst>
            </p:cNvPr>
            <p:cNvSpPr txBox="1"/>
            <p:nvPr/>
          </p:nvSpPr>
          <p:spPr>
            <a:xfrm>
              <a:off x="357828" y="3377168"/>
              <a:ext cx="2030793" cy="646331"/>
            </a:xfrm>
            <a:prstGeom prst="rect">
              <a:avLst/>
            </a:prstGeom>
            <a:noFill/>
          </p:spPr>
          <p:txBody>
            <a:bodyPr wrap="square" rtlCol="0">
              <a:spAutoFit/>
            </a:bodyPr>
            <a:lstStyle>
              <a:defPPr>
                <a:defRPr lang="en-US"/>
              </a:defPPr>
              <a:lvl1pPr>
                <a:defRPr>
                  <a:latin typeface="League Spartan" pitchFamily="2" charset="0"/>
                </a:defRPr>
              </a:lvl1pPr>
            </a:lstStyle>
            <a:p>
              <a:r>
                <a:rPr lang="en-IN" dirty="0"/>
                <a:t>League Spartan</a:t>
              </a:r>
            </a:p>
            <a:p>
              <a:r>
                <a:rPr lang="en-IN" dirty="0"/>
                <a:t>Font size: 18</a:t>
              </a:r>
            </a:p>
          </p:txBody>
        </p:sp>
      </p:grpSp>
      <p:sp>
        <p:nvSpPr>
          <p:cNvPr id="27" name="TextBox 26">
            <a:extLst>
              <a:ext uri="{FF2B5EF4-FFF2-40B4-BE49-F238E27FC236}">
                <a16:creationId xmlns:a16="http://schemas.microsoft.com/office/drawing/2014/main" id="{A28F4231-5A21-72ED-319D-8FB8195B1D29}"/>
              </a:ext>
            </a:extLst>
          </p:cNvPr>
          <p:cNvSpPr txBox="1"/>
          <p:nvPr/>
        </p:nvSpPr>
        <p:spPr>
          <a:xfrm>
            <a:off x="3339183" y="3316621"/>
            <a:ext cx="3326798" cy="369332"/>
          </a:xfrm>
          <a:prstGeom prst="rect">
            <a:avLst/>
          </a:prstGeom>
          <a:noFill/>
        </p:spPr>
        <p:txBody>
          <a:bodyPr wrap="square" rtlCol="0">
            <a:spAutoFit/>
          </a:bodyPr>
          <a:lstStyle/>
          <a:p>
            <a:r>
              <a:rPr lang="en-IN" dirty="0">
                <a:latin typeface="League Spartan" pitchFamily="2" charset="0"/>
              </a:rPr>
              <a:t>Use for: Main content of the deck</a:t>
            </a:r>
          </a:p>
        </p:txBody>
      </p:sp>
      <p:grpSp>
        <p:nvGrpSpPr>
          <p:cNvPr id="42" name="Group 41">
            <a:extLst>
              <a:ext uri="{FF2B5EF4-FFF2-40B4-BE49-F238E27FC236}">
                <a16:creationId xmlns:a16="http://schemas.microsoft.com/office/drawing/2014/main" id="{C703B8BF-5551-3806-A54E-DCE25805A174}"/>
              </a:ext>
            </a:extLst>
          </p:cNvPr>
          <p:cNvGrpSpPr/>
          <p:nvPr/>
        </p:nvGrpSpPr>
        <p:grpSpPr>
          <a:xfrm>
            <a:off x="366966" y="4193403"/>
            <a:ext cx="2396555" cy="1321948"/>
            <a:chOff x="366966" y="4193403"/>
            <a:chExt cx="2396555" cy="1321948"/>
          </a:xfrm>
        </p:grpSpPr>
        <p:sp>
          <p:nvSpPr>
            <p:cNvPr id="19" name="TextBox 18">
              <a:extLst>
                <a:ext uri="{FF2B5EF4-FFF2-40B4-BE49-F238E27FC236}">
                  <a16:creationId xmlns:a16="http://schemas.microsoft.com/office/drawing/2014/main" id="{66FCA2C7-1B15-C12B-ACAD-E5EFBFBB70EC}"/>
                </a:ext>
              </a:extLst>
            </p:cNvPr>
            <p:cNvSpPr txBox="1"/>
            <p:nvPr/>
          </p:nvSpPr>
          <p:spPr>
            <a:xfrm>
              <a:off x="366966" y="4193403"/>
              <a:ext cx="2122415" cy="830997"/>
            </a:xfrm>
            <a:prstGeom prst="rect">
              <a:avLst/>
            </a:prstGeom>
            <a:noFill/>
          </p:spPr>
          <p:txBody>
            <a:bodyPr wrap="square" rtlCol="0">
              <a:spAutoFit/>
            </a:bodyPr>
            <a:lstStyle/>
            <a:p>
              <a:r>
                <a:rPr lang="en-IN" dirty="0">
                  <a:latin typeface="League Spartan Light" pitchFamily="2" charset="0"/>
                </a:rPr>
                <a:t>Sub text</a:t>
              </a:r>
            </a:p>
            <a:p>
              <a:r>
                <a:rPr lang="en-IN" sz="1600" dirty="0">
                  <a:latin typeface="League Spartan Light" pitchFamily="2" charset="0"/>
                </a:rPr>
                <a:t>Sub text</a:t>
              </a:r>
            </a:p>
            <a:p>
              <a:r>
                <a:rPr lang="en-IN" sz="1400" dirty="0">
                  <a:latin typeface="League Spartan Light" pitchFamily="2" charset="0"/>
                </a:rPr>
                <a:t>Sub text</a:t>
              </a:r>
            </a:p>
          </p:txBody>
        </p:sp>
        <p:sp>
          <p:nvSpPr>
            <p:cNvPr id="20" name="TextBox 19">
              <a:extLst>
                <a:ext uri="{FF2B5EF4-FFF2-40B4-BE49-F238E27FC236}">
                  <a16:creationId xmlns:a16="http://schemas.microsoft.com/office/drawing/2014/main" id="{40AF1B5C-E94E-CB0F-3458-D6A8EA72D5CD}"/>
                </a:ext>
              </a:extLst>
            </p:cNvPr>
            <p:cNvSpPr txBox="1"/>
            <p:nvPr/>
          </p:nvSpPr>
          <p:spPr>
            <a:xfrm>
              <a:off x="380588" y="4930576"/>
              <a:ext cx="2382933" cy="584775"/>
            </a:xfrm>
            <a:prstGeom prst="rect">
              <a:avLst/>
            </a:prstGeom>
            <a:noFill/>
          </p:spPr>
          <p:txBody>
            <a:bodyPr wrap="square" rtlCol="0">
              <a:spAutoFit/>
            </a:bodyPr>
            <a:lstStyle>
              <a:defPPr>
                <a:defRPr lang="en-US"/>
              </a:defPPr>
              <a:lvl1pPr>
                <a:defRPr sz="1400">
                  <a:latin typeface="League Spartan Light" pitchFamily="2" charset="0"/>
                </a:defRPr>
              </a:lvl1pPr>
            </a:lstStyle>
            <a:p>
              <a:r>
                <a:rPr lang="en-IN" sz="1600" dirty="0"/>
                <a:t>League Spartan Light</a:t>
              </a:r>
            </a:p>
            <a:p>
              <a:r>
                <a:rPr lang="en-IN" sz="1600" dirty="0"/>
                <a:t>Font size: 18/16/14</a:t>
              </a:r>
            </a:p>
          </p:txBody>
        </p:sp>
      </p:grpSp>
      <p:sp>
        <p:nvSpPr>
          <p:cNvPr id="31" name="TextBox 30">
            <a:extLst>
              <a:ext uri="{FF2B5EF4-FFF2-40B4-BE49-F238E27FC236}">
                <a16:creationId xmlns:a16="http://schemas.microsoft.com/office/drawing/2014/main" id="{F6885EFD-42E2-2F1D-21DE-9B23F5E993DF}"/>
              </a:ext>
            </a:extLst>
          </p:cNvPr>
          <p:cNvSpPr txBox="1"/>
          <p:nvPr/>
        </p:nvSpPr>
        <p:spPr>
          <a:xfrm>
            <a:off x="3348323" y="4685100"/>
            <a:ext cx="4078638" cy="338554"/>
          </a:xfrm>
          <a:prstGeom prst="rect">
            <a:avLst/>
          </a:prstGeom>
          <a:noFill/>
        </p:spPr>
        <p:txBody>
          <a:bodyPr wrap="square" rtlCol="0">
            <a:spAutoFit/>
          </a:bodyPr>
          <a:lstStyle/>
          <a:p>
            <a:r>
              <a:rPr lang="en-IN" sz="1600" dirty="0">
                <a:latin typeface="League Spartan Light" pitchFamily="2" charset="0"/>
              </a:rPr>
              <a:t>Use for: Additional points, hyperlinks </a:t>
            </a:r>
          </a:p>
        </p:txBody>
      </p:sp>
      <p:grpSp>
        <p:nvGrpSpPr>
          <p:cNvPr id="44" name="Group 43">
            <a:extLst>
              <a:ext uri="{FF2B5EF4-FFF2-40B4-BE49-F238E27FC236}">
                <a16:creationId xmlns:a16="http://schemas.microsoft.com/office/drawing/2014/main" id="{6E061F52-51AC-139C-C987-A0834CCC381C}"/>
              </a:ext>
            </a:extLst>
          </p:cNvPr>
          <p:cNvGrpSpPr/>
          <p:nvPr/>
        </p:nvGrpSpPr>
        <p:grpSpPr>
          <a:xfrm>
            <a:off x="380588" y="1710491"/>
            <a:ext cx="2565812" cy="1044424"/>
            <a:chOff x="380588" y="1710491"/>
            <a:chExt cx="2565812" cy="1044424"/>
          </a:xfrm>
        </p:grpSpPr>
        <p:sp>
          <p:nvSpPr>
            <p:cNvPr id="38" name="TextBox 37">
              <a:extLst>
                <a:ext uri="{FF2B5EF4-FFF2-40B4-BE49-F238E27FC236}">
                  <a16:creationId xmlns:a16="http://schemas.microsoft.com/office/drawing/2014/main" id="{62225BE1-FD64-5686-1280-4D1DF25655DC}"/>
                </a:ext>
              </a:extLst>
            </p:cNvPr>
            <p:cNvSpPr txBox="1"/>
            <p:nvPr/>
          </p:nvSpPr>
          <p:spPr>
            <a:xfrm>
              <a:off x="380588" y="1710491"/>
              <a:ext cx="2122415" cy="461665"/>
            </a:xfrm>
            <a:prstGeom prst="rect">
              <a:avLst/>
            </a:prstGeom>
            <a:noFill/>
          </p:spPr>
          <p:txBody>
            <a:bodyPr wrap="square" rtlCol="0">
              <a:spAutoFit/>
            </a:bodyPr>
            <a:lstStyle/>
            <a:p>
              <a:r>
                <a:rPr lang="en-IN" sz="2400" dirty="0">
                  <a:latin typeface="League Spartan Medium" pitchFamily="2" charset="0"/>
                </a:rPr>
                <a:t>Highlights</a:t>
              </a:r>
              <a:endParaRPr lang="en-IN" dirty="0">
                <a:latin typeface="League Spartan Medium" pitchFamily="2" charset="0"/>
              </a:endParaRPr>
            </a:p>
          </p:txBody>
        </p:sp>
        <p:sp>
          <p:nvSpPr>
            <p:cNvPr id="39" name="TextBox 38">
              <a:extLst>
                <a:ext uri="{FF2B5EF4-FFF2-40B4-BE49-F238E27FC236}">
                  <a16:creationId xmlns:a16="http://schemas.microsoft.com/office/drawing/2014/main" id="{1EA17D45-DE40-7227-6B50-E18C9FC49265}"/>
                </a:ext>
              </a:extLst>
            </p:cNvPr>
            <p:cNvSpPr txBox="1"/>
            <p:nvPr/>
          </p:nvSpPr>
          <p:spPr>
            <a:xfrm>
              <a:off x="380589" y="2108584"/>
              <a:ext cx="2565811" cy="646331"/>
            </a:xfrm>
            <a:prstGeom prst="rect">
              <a:avLst/>
            </a:prstGeom>
            <a:noFill/>
          </p:spPr>
          <p:txBody>
            <a:bodyPr wrap="square" rtlCol="0">
              <a:spAutoFit/>
            </a:bodyPr>
            <a:lstStyle>
              <a:defPPr>
                <a:defRPr lang="en-US"/>
              </a:defPPr>
              <a:lvl1pPr>
                <a:defRPr>
                  <a:latin typeface="League Spartan" pitchFamily="2" charset="0"/>
                </a:defRPr>
              </a:lvl1pPr>
            </a:lstStyle>
            <a:p>
              <a:r>
                <a:rPr lang="en-IN" dirty="0"/>
                <a:t>League Spartan Medium</a:t>
              </a:r>
            </a:p>
            <a:p>
              <a:r>
                <a:rPr lang="en-IN" dirty="0"/>
                <a:t>Font size: 24</a:t>
              </a:r>
            </a:p>
          </p:txBody>
        </p:sp>
      </p:grpSp>
      <p:sp>
        <p:nvSpPr>
          <p:cNvPr id="40" name="TextBox 39">
            <a:extLst>
              <a:ext uri="{FF2B5EF4-FFF2-40B4-BE49-F238E27FC236}">
                <a16:creationId xmlns:a16="http://schemas.microsoft.com/office/drawing/2014/main" id="{989FE6A4-EF15-B489-1599-DCB412EEE338}"/>
              </a:ext>
            </a:extLst>
          </p:cNvPr>
          <p:cNvSpPr txBox="1"/>
          <p:nvPr/>
        </p:nvSpPr>
        <p:spPr>
          <a:xfrm>
            <a:off x="3339183" y="1817205"/>
            <a:ext cx="5479697" cy="830997"/>
          </a:xfrm>
          <a:prstGeom prst="rect">
            <a:avLst/>
          </a:prstGeom>
          <a:noFill/>
        </p:spPr>
        <p:txBody>
          <a:bodyPr wrap="square" rtlCol="0">
            <a:spAutoFit/>
          </a:bodyPr>
          <a:lstStyle/>
          <a:p>
            <a:r>
              <a:rPr lang="en-IN" sz="2400" dirty="0">
                <a:latin typeface="League Spartan Medium" pitchFamily="2" charset="0"/>
              </a:rPr>
              <a:t>Use for: Highlighting main points, </a:t>
            </a:r>
          </a:p>
          <a:p>
            <a:r>
              <a:rPr lang="en-IN" sz="2400" dirty="0">
                <a:latin typeface="League Spartan Medium" pitchFamily="2" charset="0"/>
              </a:rPr>
              <a:t>	  bullets</a:t>
            </a:r>
          </a:p>
        </p:txBody>
      </p:sp>
      <p:sp>
        <p:nvSpPr>
          <p:cNvPr id="4" name="TextBox 3">
            <a:extLst>
              <a:ext uri="{FF2B5EF4-FFF2-40B4-BE49-F238E27FC236}">
                <a16:creationId xmlns:a16="http://schemas.microsoft.com/office/drawing/2014/main" id="{12F6F6CE-87CE-C873-F5C8-F0AC4535345A}"/>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10101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252DA1-99E7-2204-85FB-5686B0B73C78}"/>
              </a:ext>
            </a:extLst>
          </p:cNvPr>
          <p:cNvSpPr>
            <a:spLocks noGrp="1"/>
          </p:cNvSpPr>
          <p:nvPr>
            <p:ph type="subTitle" idx="1"/>
          </p:nvPr>
        </p:nvSpPr>
        <p:spPr/>
        <p:txBody>
          <a:bodyPr/>
          <a:lstStyle/>
          <a:p>
            <a:r>
              <a:rPr lang="en-IN" dirty="0"/>
              <a:t>A general reference</a:t>
            </a:r>
          </a:p>
        </p:txBody>
      </p:sp>
      <p:sp>
        <p:nvSpPr>
          <p:cNvPr id="4" name="Title 3">
            <a:extLst>
              <a:ext uri="{FF2B5EF4-FFF2-40B4-BE49-F238E27FC236}">
                <a16:creationId xmlns:a16="http://schemas.microsoft.com/office/drawing/2014/main" id="{FE2E63B4-B42D-EEF1-1964-51ECCD6B283B}"/>
              </a:ext>
            </a:extLst>
          </p:cNvPr>
          <p:cNvSpPr>
            <a:spLocks noGrp="1"/>
          </p:cNvSpPr>
          <p:nvPr>
            <p:ph type="title"/>
          </p:nvPr>
        </p:nvSpPr>
        <p:spPr/>
        <p:txBody>
          <a:bodyPr/>
          <a:lstStyle/>
          <a:p>
            <a:r>
              <a:rPr lang="en-IN" dirty="0"/>
              <a:t>Graphs, diagrams</a:t>
            </a:r>
          </a:p>
        </p:txBody>
      </p:sp>
      <p:graphicFrame>
        <p:nvGraphicFramePr>
          <p:cNvPr id="7" name="Chart 6">
            <a:extLst>
              <a:ext uri="{FF2B5EF4-FFF2-40B4-BE49-F238E27FC236}">
                <a16:creationId xmlns:a16="http://schemas.microsoft.com/office/drawing/2014/main" id="{61C3D85F-FC35-5D93-60BD-7A59156F63A3}"/>
              </a:ext>
            </a:extLst>
          </p:cNvPr>
          <p:cNvGraphicFramePr/>
          <p:nvPr>
            <p:extLst>
              <p:ext uri="{D42A27DB-BD31-4B8C-83A1-F6EECF244321}">
                <p14:modId xmlns:p14="http://schemas.microsoft.com/office/powerpoint/2010/main" val="2671300613"/>
              </p:ext>
            </p:extLst>
          </p:nvPr>
        </p:nvGraphicFramePr>
        <p:xfrm>
          <a:off x="345440" y="1661161"/>
          <a:ext cx="3190240" cy="2148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DA71893B-44FB-0101-88C8-DE89816CE889}"/>
              </a:ext>
            </a:extLst>
          </p:cNvPr>
          <p:cNvGraphicFramePr/>
          <p:nvPr>
            <p:extLst>
              <p:ext uri="{D42A27DB-BD31-4B8C-83A1-F6EECF244321}">
                <p14:modId xmlns:p14="http://schemas.microsoft.com/office/powerpoint/2010/main" val="3684905851"/>
              </p:ext>
            </p:extLst>
          </p:nvPr>
        </p:nvGraphicFramePr>
        <p:xfrm>
          <a:off x="3850640" y="1661160"/>
          <a:ext cx="4592320" cy="21488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88A7776-12E4-7A7B-2FB4-3F0AC9E4E813}"/>
              </a:ext>
            </a:extLst>
          </p:cNvPr>
          <p:cNvGraphicFramePr/>
          <p:nvPr>
            <p:extLst>
              <p:ext uri="{D42A27DB-BD31-4B8C-83A1-F6EECF244321}">
                <p14:modId xmlns:p14="http://schemas.microsoft.com/office/powerpoint/2010/main" val="261906342"/>
              </p:ext>
            </p:extLst>
          </p:nvPr>
        </p:nvGraphicFramePr>
        <p:xfrm>
          <a:off x="254000" y="4122419"/>
          <a:ext cx="2123440" cy="2148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CC31D37E-4F7E-E207-A84E-8BE55CC540BD}"/>
              </a:ext>
            </a:extLst>
          </p:cNvPr>
          <p:cNvGraphicFramePr/>
          <p:nvPr>
            <p:extLst>
              <p:ext uri="{D42A27DB-BD31-4B8C-83A1-F6EECF244321}">
                <p14:modId xmlns:p14="http://schemas.microsoft.com/office/powerpoint/2010/main" val="3522626088"/>
              </p:ext>
            </p:extLst>
          </p:nvPr>
        </p:nvGraphicFramePr>
        <p:xfrm>
          <a:off x="2257425" y="4122419"/>
          <a:ext cx="2123440" cy="2148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Diagram 17">
            <a:extLst>
              <a:ext uri="{FF2B5EF4-FFF2-40B4-BE49-F238E27FC236}">
                <a16:creationId xmlns:a16="http://schemas.microsoft.com/office/drawing/2014/main" id="{7BAA19B6-5CFB-376B-4BD1-55731B7E171B}"/>
              </a:ext>
            </a:extLst>
          </p:cNvPr>
          <p:cNvGraphicFramePr/>
          <p:nvPr>
            <p:extLst>
              <p:ext uri="{D42A27DB-BD31-4B8C-83A1-F6EECF244321}">
                <p14:modId xmlns:p14="http://schemas.microsoft.com/office/powerpoint/2010/main" val="2327524393"/>
              </p:ext>
            </p:extLst>
          </p:nvPr>
        </p:nvGraphicFramePr>
        <p:xfrm>
          <a:off x="5019042" y="3810001"/>
          <a:ext cx="2792095" cy="21488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9" name="Diagram 18">
            <a:extLst>
              <a:ext uri="{FF2B5EF4-FFF2-40B4-BE49-F238E27FC236}">
                <a16:creationId xmlns:a16="http://schemas.microsoft.com/office/drawing/2014/main" id="{19169B98-FA0C-A513-9A47-C211E16DE931}"/>
              </a:ext>
            </a:extLst>
          </p:cNvPr>
          <p:cNvGraphicFramePr/>
          <p:nvPr>
            <p:extLst>
              <p:ext uri="{D42A27DB-BD31-4B8C-83A1-F6EECF244321}">
                <p14:modId xmlns:p14="http://schemas.microsoft.com/office/powerpoint/2010/main" val="843173104"/>
              </p:ext>
            </p:extLst>
          </p:nvPr>
        </p:nvGraphicFramePr>
        <p:xfrm>
          <a:off x="5171442" y="4884421"/>
          <a:ext cx="2792095" cy="214884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20" name="Diagram 19">
            <a:extLst>
              <a:ext uri="{FF2B5EF4-FFF2-40B4-BE49-F238E27FC236}">
                <a16:creationId xmlns:a16="http://schemas.microsoft.com/office/drawing/2014/main" id="{7242CA8F-2FBC-196E-407A-1384CF0D268E}"/>
              </a:ext>
            </a:extLst>
          </p:cNvPr>
          <p:cNvGraphicFramePr/>
          <p:nvPr>
            <p:extLst>
              <p:ext uri="{D42A27DB-BD31-4B8C-83A1-F6EECF244321}">
                <p14:modId xmlns:p14="http://schemas.microsoft.com/office/powerpoint/2010/main" val="3281191383"/>
              </p:ext>
            </p:extLst>
          </p:nvPr>
        </p:nvGraphicFramePr>
        <p:xfrm>
          <a:off x="8583929" y="4204547"/>
          <a:ext cx="3139442" cy="227753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mc:AlternateContent xmlns:mc="http://schemas.openxmlformats.org/markup-compatibility/2006" xmlns:cx1="http://schemas.microsoft.com/office/drawing/2015/9/8/chartex">
        <mc:Choice Requires="cx1">
          <p:graphicFrame>
            <p:nvGraphicFramePr>
              <p:cNvPr id="26" name="Chart 25">
                <a:extLst>
                  <a:ext uri="{FF2B5EF4-FFF2-40B4-BE49-F238E27FC236}">
                    <a16:creationId xmlns:a16="http://schemas.microsoft.com/office/drawing/2014/main" id="{1DF1F160-8F75-A3CD-4B64-8F67419C2AFD}"/>
                  </a:ext>
                </a:extLst>
              </p:cNvPr>
              <p:cNvGraphicFramePr/>
              <p:nvPr>
                <p:extLst>
                  <p:ext uri="{D42A27DB-BD31-4B8C-83A1-F6EECF244321}">
                    <p14:modId xmlns:p14="http://schemas.microsoft.com/office/powerpoint/2010/main" val="1260644771"/>
                  </p:ext>
                </p:extLst>
              </p:nvPr>
            </p:nvGraphicFramePr>
            <p:xfrm>
              <a:off x="8583929" y="1404779"/>
              <a:ext cx="2754631" cy="2277534"/>
            </p:xfrm>
            <a:graphic>
              <a:graphicData uri="http://schemas.microsoft.com/office/drawing/2014/chartex">
                <cx:chart xmlns:cx="http://schemas.microsoft.com/office/drawing/2014/chartex" xmlns:r="http://schemas.openxmlformats.org/officeDocument/2006/relationships" r:id="rId21"/>
              </a:graphicData>
            </a:graphic>
          </p:graphicFrame>
        </mc:Choice>
        <mc:Fallback xmlns="">
          <p:pic>
            <p:nvPicPr>
              <p:cNvPr id="26" name="Chart 25">
                <a:extLst>
                  <a:ext uri="{FF2B5EF4-FFF2-40B4-BE49-F238E27FC236}">
                    <a16:creationId xmlns:a16="http://schemas.microsoft.com/office/drawing/2014/main" id="{1DF1F160-8F75-A3CD-4B64-8F67419C2AFD}"/>
                  </a:ext>
                </a:extLst>
              </p:cNvPr>
              <p:cNvPicPr>
                <a:picLocks noGrp="1" noRot="1" noChangeAspect="1" noMove="1" noResize="1" noEditPoints="1" noAdjustHandles="1" noChangeArrowheads="1" noChangeShapeType="1"/>
              </p:cNvPicPr>
              <p:nvPr/>
            </p:nvPicPr>
            <p:blipFill>
              <a:blip r:embed="rId22"/>
              <a:stretch>
                <a:fillRect/>
              </a:stretch>
            </p:blipFill>
            <p:spPr>
              <a:xfrm>
                <a:off x="8583929" y="1404779"/>
                <a:ext cx="2754631" cy="2277534"/>
              </a:xfrm>
              <a:prstGeom prst="rect">
                <a:avLst/>
              </a:prstGeom>
            </p:spPr>
          </p:pic>
        </mc:Fallback>
      </mc:AlternateContent>
      <p:sp>
        <p:nvSpPr>
          <p:cNvPr id="3" name="TextBox 2">
            <a:extLst>
              <a:ext uri="{FF2B5EF4-FFF2-40B4-BE49-F238E27FC236}">
                <a16:creationId xmlns:a16="http://schemas.microsoft.com/office/drawing/2014/main" id="{801FAB2A-F9A2-6233-65B2-CDFE77735BFC}"/>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726899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B88-3C74-667A-6C0C-5A0F50C571EC}"/>
              </a:ext>
            </a:extLst>
          </p:cNvPr>
          <p:cNvSpPr>
            <a:spLocks noGrp="1"/>
          </p:cNvSpPr>
          <p:nvPr>
            <p:ph type="title"/>
          </p:nvPr>
        </p:nvSpPr>
        <p:spPr/>
        <p:txBody>
          <a:bodyPr/>
          <a:lstStyle/>
          <a:p>
            <a:r>
              <a:rPr lang="en-IN" dirty="0"/>
              <a:t>Points to note</a:t>
            </a:r>
          </a:p>
        </p:txBody>
      </p:sp>
      <p:sp>
        <p:nvSpPr>
          <p:cNvPr id="3" name="TextBox 2">
            <a:extLst>
              <a:ext uri="{FF2B5EF4-FFF2-40B4-BE49-F238E27FC236}">
                <a16:creationId xmlns:a16="http://schemas.microsoft.com/office/drawing/2014/main" id="{3C203BC2-552C-8DD8-A80E-2F46FF150822}"/>
              </a:ext>
            </a:extLst>
          </p:cNvPr>
          <p:cNvSpPr txBox="1"/>
          <p:nvPr/>
        </p:nvSpPr>
        <p:spPr>
          <a:xfrm>
            <a:off x="689941" y="1083141"/>
            <a:ext cx="1065534" cy="461665"/>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dirty="0"/>
              <a:t>Avoid:</a:t>
            </a:r>
          </a:p>
        </p:txBody>
      </p:sp>
      <p:sp>
        <p:nvSpPr>
          <p:cNvPr id="10" name="TextBox 9">
            <a:extLst>
              <a:ext uri="{FF2B5EF4-FFF2-40B4-BE49-F238E27FC236}">
                <a16:creationId xmlns:a16="http://schemas.microsoft.com/office/drawing/2014/main" id="{61CEE6A0-84AC-E059-64B6-CC6D37C60DDC}"/>
              </a:ext>
            </a:extLst>
          </p:cNvPr>
          <p:cNvSpPr txBox="1"/>
          <p:nvPr/>
        </p:nvSpPr>
        <p:spPr>
          <a:xfrm>
            <a:off x="2214970" y="1376372"/>
            <a:ext cx="3676872" cy="1200329"/>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League Spartan" pitchFamily="2" charset="0"/>
              </a:rPr>
              <a:t>Excessive text</a:t>
            </a:r>
          </a:p>
          <a:p>
            <a:pPr marL="285750" indent="-285750">
              <a:buFont typeface="Arial" panose="020B0604020202020204" pitchFamily="34" charset="0"/>
              <a:buChar char="•"/>
            </a:pPr>
            <a:r>
              <a:rPr lang="en-IN" dirty="0">
                <a:latin typeface="League Spartan" pitchFamily="2" charset="0"/>
              </a:rPr>
              <a:t>Non standard fonts</a:t>
            </a:r>
          </a:p>
          <a:p>
            <a:pPr marL="285750" indent="-285750">
              <a:buFont typeface="Arial" panose="020B0604020202020204" pitchFamily="34" charset="0"/>
              <a:buChar char="•"/>
            </a:pPr>
            <a:r>
              <a:rPr lang="en-IN" dirty="0">
                <a:latin typeface="League Spartan" pitchFamily="2" charset="0"/>
              </a:rPr>
              <a:t>Too many images, graphics</a:t>
            </a:r>
          </a:p>
          <a:p>
            <a:pPr marL="285750" indent="-285750">
              <a:buFont typeface="Arial" panose="020B0604020202020204" pitchFamily="34" charset="0"/>
              <a:buChar char="•"/>
            </a:pPr>
            <a:r>
              <a:rPr lang="en-IN" dirty="0">
                <a:latin typeface="League Spartan" pitchFamily="2" charset="0"/>
              </a:rPr>
              <a:t>Jargons, uncommon short forms</a:t>
            </a:r>
          </a:p>
        </p:txBody>
      </p:sp>
      <p:sp>
        <p:nvSpPr>
          <p:cNvPr id="4" name="TextBox 3">
            <a:extLst>
              <a:ext uri="{FF2B5EF4-FFF2-40B4-BE49-F238E27FC236}">
                <a16:creationId xmlns:a16="http://schemas.microsoft.com/office/drawing/2014/main" id="{15A4604B-75CD-9567-B092-A6FB235D85A5}"/>
              </a:ext>
            </a:extLst>
          </p:cNvPr>
          <p:cNvSpPr txBox="1"/>
          <p:nvPr/>
        </p:nvSpPr>
        <p:spPr>
          <a:xfrm>
            <a:off x="2214970" y="3340717"/>
            <a:ext cx="5700143" cy="1477328"/>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League Spartan" pitchFamily="2" charset="0"/>
              </a:rPr>
              <a:t>Keep it simple</a:t>
            </a:r>
          </a:p>
          <a:p>
            <a:pPr marL="285750" indent="-285750">
              <a:buFont typeface="Arial" panose="020B0604020202020204" pitchFamily="34" charset="0"/>
              <a:buChar char="•"/>
            </a:pPr>
            <a:r>
              <a:rPr lang="en-IN" dirty="0">
                <a:latin typeface="League Spartan" pitchFamily="2" charset="0"/>
              </a:rPr>
              <a:t>Keep the copy (wording) in your creatives, presentations, documents crisp, clear and to the point</a:t>
            </a:r>
          </a:p>
          <a:p>
            <a:pPr marL="285750" indent="-285750">
              <a:buFont typeface="Arial" panose="020B0604020202020204" pitchFamily="34" charset="0"/>
              <a:buChar char="•"/>
            </a:pPr>
            <a:r>
              <a:rPr lang="en-IN" dirty="0">
                <a:latin typeface="League Spartan" pitchFamily="2" charset="0"/>
              </a:rPr>
              <a:t>Always run a spell check on your documents, presentations, creatives before sharing</a:t>
            </a:r>
          </a:p>
        </p:txBody>
      </p:sp>
      <p:sp>
        <p:nvSpPr>
          <p:cNvPr id="11" name="TextBox 10">
            <a:extLst>
              <a:ext uri="{FF2B5EF4-FFF2-40B4-BE49-F238E27FC236}">
                <a16:creationId xmlns:a16="http://schemas.microsoft.com/office/drawing/2014/main" id="{44AEA175-9967-26E0-8734-AAC4E7B0978B}"/>
              </a:ext>
            </a:extLst>
          </p:cNvPr>
          <p:cNvSpPr txBox="1"/>
          <p:nvPr/>
        </p:nvSpPr>
        <p:spPr>
          <a:xfrm>
            <a:off x="625243" y="2981819"/>
            <a:ext cx="1194931" cy="461665"/>
          </a:xfrm>
          <a:prstGeom prst="rect">
            <a:avLst/>
          </a:prstGeom>
          <a:noFill/>
        </p:spPr>
        <p:txBody>
          <a:bodyPr wrap="square" rtlCol="0">
            <a:spAutoFit/>
          </a:bodyPr>
          <a:lstStyle/>
          <a:p>
            <a:r>
              <a:rPr lang="en-IN" sz="2400" b="1" dirty="0">
                <a:solidFill>
                  <a:srgbClr val="555555"/>
                </a:solidFill>
                <a:latin typeface="League Spartan" pitchFamily="2" charset="0"/>
              </a:rPr>
              <a:t>Ensure:</a:t>
            </a:r>
          </a:p>
        </p:txBody>
      </p:sp>
      <p:sp>
        <p:nvSpPr>
          <p:cNvPr id="13" name="Freeform 12">
            <a:extLst>
              <a:ext uri="{FF2B5EF4-FFF2-40B4-BE49-F238E27FC236}">
                <a16:creationId xmlns:a16="http://schemas.microsoft.com/office/drawing/2014/main" id="{0B8FBA38-D193-3E8C-3DFB-62EBBC10E1F0}"/>
              </a:ext>
            </a:extLst>
          </p:cNvPr>
          <p:cNvSpPr>
            <a:spLocks noChangeArrowheads="1"/>
          </p:cNvSpPr>
          <p:nvPr/>
        </p:nvSpPr>
        <p:spPr bwMode="auto">
          <a:xfrm>
            <a:off x="861280" y="3397317"/>
            <a:ext cx="722856" cy="720586"/>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rgbClr val="55555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1424" tIns="45712" rIns="91424" bIns="45712" anchor="ctr"/>
          <a:lstStyle/>
          <a:p>
            <a:pPr>
              <a:defRPr/>
            </a:pPr>
            <a:endParaRPr lang="en-US" dirty="0"/>
          </a:p>
        </p:txBody>
      </p:sp>
      <p:sp>
        <p:nvSpPr>
          <p:cNvPr id="5" name="TextBox 4">
            <a:extLst>
              <a:ext uri="{FF2B5EF4-FFF2-40B4-BE49-F238E27FC236}">
                <a16:creationId xmlns:a16="http://schemas.microsoft.com/office/drawing/2014/main" id="{26E597B1-5FC0-91DC-A43E-D1E2632DD5CE}"/>
              </a:ext>
            </a:extLst>
          </p:cNvPr>
          <p:cNvSpPr txBox="1"/>
          <p:nvPr/>
        </p:nvSpPr>
        <p:spPr>
          <a:xfrm>
            <a:off x="2214970" y="5074176"/>
            <a:ext cx="4979458" cy="923330"/>
          </a:xfrm>
          <a:prstGeom prst="rect">
            <a:avLst/>
          </a:prstGeom>
          <a:noFill/>
        </p:spPr>
        <p:txBody>
          <a:bodyPr wrap="square" rtlCol="0">
            <a:spAutoFit/>
          </a:bodyPr>
          <a:lstStyle/>
          <a:p>
            <a:pPr marL="285750" indent="-285750">
              <a:buFont typeface="Arial" panose="020B0604020202020204" pitchFamily="34" charset="0"/>
              <a:buChar char="•"/>
            </a:pPr>
            <a:r>
              <a:rPr lang="en-IN" dirty="0">
                <a:latin typeface="League Spartan" pitchFamily="2" charset="0"/>
              </a:rPr>
              <a:t>Content is King</a:t>
            </a:r>
          </a:p>
          <a:p>
            <a:pPr marL="285750" indent="-285750">
              <a:buFont typeface="Arial" panose="020B0604020202020204" pitchFamily="34" charset="0"/>
              <a:buChar char="•"/>
            </a:pPr>
            <a:r>
              <a:rPr lang="en-IN" dirty="0">
                <a:latin typeface="League Spartan" pitchFamily="2" charset="0"/>
              </a:rPr>
              <a:t>Using upper case + bold ± underline = Shouting (Don’t shout)</a:t>
            </a:r>
          </a:p>
        </p:txBody>
      </p:sp>
      <p:sp>
        <p:nvSpPr>
          <p:cNvPr id="12" name="TextBox 11">
            <a:extLst>
              <a:ext uri="{FF2B5EF4-FFF2-40B4-BE49-F238E27FC236}">
                <a16:creationId xmlns:a16="http://schemas.microsoft.com/office/drawing/2014/main" id="{9E5F12F8-75EA-58F2-0EEC-BB99F9B0F713}"/>
              </a:ext>
            </a:extLst>
          </p:cNvPr>
          <p:cNvSpPr txBox="1"/>
          <p:nvPr/>
        </p:nvSpPr>
        <p:spPr>
          <a:xfrm>
            <a:off x="743262" y="4818045"/>
            <a:ext cx="958893" cy="461665"/>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dirty="0"/>
              <a:t>Note:</a:t>
            </a:r>
          </a:p>
        </p:txBody>
      </p:sp>
      <p:sp>
        <p:nvSpPr>
          <p:cNvPr id="14" name="Freeform 64">
            <a:extLst>
              <a:ext uri="{FF2B5EF4-FFF2-40B4-BE49-F238E27FC236}">
                <a16:creationId xmlns:a16="http://schemas.microsoft.com/office/drawing/2014/main" id="{5657E3E1-D632-8507-362D-57CA985D561B}"/>
              </a:ext>
            </a:extLst>
          </p:cNvPr>
          <p:cNvSpPr>
            <a:spLocks noChangeArrowheads="1"/>
          </p:cNvSpPr>
          <p:nvPr/>
        </p:nvSpPr>
        <p:spPr bwMode="auto">
          <a:xfrm>
            <a:off x="861779" y="5187377"/>
            <a:ext cx="721859" cy="734982"/>
          </a:xfrm>
          <a:custGeom>
            <a:avLst/>
            <a:gdLst>
              <a:gd name="T0" fmla="*/ 572 w 580"/>
              <a:gd name="T1" fmla="*/ 92 h 581"/>
              <a:gd name="T2" fmla="*/ 572 w 580"/>
              <a:gd name="T3" fmla="*/ 92 h 581"/>
              <a:gd name="T4" fmla="*/ 509 w 580"/>
              <a:gd name="T5" fmla="*/ 149 h 581"/>
              <a:gd name="T6" fmla="*/ 431 w 580"/>
              <a:gd name="T7" fmla="*/ 71 h 581"/>
              <a:gd name="T8" fmla="*/ 488 w 580"/>
              <a:gd name="T9" fmla="*/ 7 h 581"/>
              <a:gd name="T10" fmla="*/ 530 w 580"/>
              <a:gd name="T11" fmla="*/ 7 h 581"/>
              <a:gd name="T12" fmla="*/ 572 w 580"/>
              <a:gd name="T13" fmla="*/ 50 h 581"/>
              <a:gd name="T14" fmla="*/ 572 w 580"/>
              <a:gd name="T15" fmla="*/ 92 h 581"/>
              <a:gd name="T16" fmla="*/ 148 w 580"/>
              <a:gd name="T17" fmla="*/ 347 h 581"/>
              <a:gd name="T18" fmla="*/ 148 w 580"/>
              <a:gd name="T19" fmla="*/ 347 h 581"/>
              <a:gd name="T20" fmla="*/ 233 w 580"/>
              <a:gd name="T21" fmla="*/ 424 h 581"/>
              <a:gd name="T22" fmla="*/ 127 w 580"/>
              <a:gd name="T23" fmla="*/ 453 h 581"/>
              <a:gd name="T24" fmla="*/ 148 w 580"/>
              <a:gd name="T25" fmla="*/ 347 h 581"/>
              <a:gd name="T26" fmla="*/ 488 w 580"/>
              <a:gd name="T27" fmla="*/ 170 h 581"/>
              <a:gd name="T28" fmla="*/ 488 w 580"/>
              <a:gd name="T29" fmla="*/ 170 h 581"/>
              <a:gd name="T30" fmla="*/ 254 w 580"/>
              <a:gd name="T31" fmla="*/ 410 h 581"/>
              <a:gd name="T32" fmla="*/ 169 w 580"/>
              <a:gd name="T33" fmla="*/ 325 h 581"/>
              <a:gd name="T34" fmla="*/ 410 w 580"/>
              <a:gd name="T35" fmla="*/ 92 h 581"/>
              <a:gd name="T36" fmla="*/ 488 w 580"/>
              <a:gd name="T37" fmla="*/ 170 h 581"/>
              <a:gd name="T38" fmla="*/ 56 w 580"/>
              <a:gd name="T39" fmla="*/ 85 h 581"/>
              <a:gd name="T40" fmla="*/ 56 w 580"/>
              <a:gd name="T41" fmla="*/ 85 h 581"/>
              <a:gd name="T42" fmla="*/ 56 w 580"/>
              <a:gd name="T43" fmla="*/ 523 h 581"/>
              <a:gd name="T44" fmla="*/ 495 w 580"/>
              <a:gd name="T45" fmla="*/ 523 h 581"/>
              <a:gd name="T46" fmla="*/ 495 w 580"/>
              <a:gd name="T47" fmla="*/ 205 h 581"/>
              <a:gd name="T48" fmla="*/ 551 w 580"/>
              <a:gd name="T49" fmla="*/ 149 h 581"/>
              <a:gd name="T50" fmla="*/ 551 w 580"/>
              <a:gd name="T51" fmla="*/ 552 h 581"/>
              <a:gd name="T52" fmla="*/ 523 w 580"/>
              <a:gd name="T53" fmla="*/ 580 h 581"/>
              <a:gd name="T54" fmla="*/ 28 w 580"/>
              <a:gd name="T55" fmla="*/ 580 h 581"/>
              <a:gd name="T56" fmla="*/ 0 w 580"/>
              <a:gd name="T57" fmla="*/ 552 h 581"/>
              <a:gd name="T58" fmla="*/ 0 w 580"/>
              <a:gd name="T59" fmla="*/ 57 h 581"/>
              <a:gd name="T60" fmla="*/ 28 w 580"/>
              <a:gd name="T61" fmla="*/ 28 h 581"/>
              <a:gd name="T62" fmla="*/ 431 w 580"/>
              <a:gd name="T63" fmla="*/ 28 h 581"/>
              <a:gd name="T64" fmla="*/ 375 w 580"/>
              <a:gd name="T65" fmla="*/ 85 h 581"/>
              <a:gd name="T66" fmla="*/ 56 w 580"/>
              <a:gd name="T67" fmla="*/ 8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0" h="581">
                <a:moveTo>
                  <a:pt x="572" y="92"/>
                </a:moveTo>
                <a:lnTo>
                  <a:pt x="572" y="92"/>
                </a:lnTo>
                <a:cubicBezTo>
                  <a:pt x="509" y="149"/>
                  <a:pt x="509" y="149"/>
                  <a:pt x="509" y="149"/>
                </a:cubicBezTo>
                <a:cubicBezTo>
                  <a:pt x="431" y="71"/>
                  <a:pt x="431" y="71"/>
                  <a:pt x="431" y="71"/>
                </a:cubicBezTo>
                <a:cubicBezTo>
                  <a:pt x="488" y="7"/>
                  <a:pt x="488" y="7"/>
                  <a:pt x="488" y="7"/>
                </a:cubicBezTo>
                <a:cubicBezTo>
                  <a:pt x="502" y="0"/>
                  <a:pt x="516" y="0"/>
                  <a:pt x="530" y="7"/>
                </a:cubicBezTo>
                <a:cubicBezTo>
                  <a:pt x="572" y="50"/>
                  <a:pt x="572" y="50"/>
                  <a:pt x="572" y="50"/>
                </a:cubicBezTo>
                <a:cubicBezTo>
                  <a:pt x="579" y="64"/>
                  <a:pt x="579" y="78"/>
                  <a:pt x="572" y="92"/>
                </a:cubicBezTo>
                <a:close/>
                <a:moveTo>
                  <a:pt x="148" y="347"/>
                </a:moveTo>
                <a:lnTo>
                  <a:pt x="148" y="347"/>
                </a:lnTo>
                <a:cubicBezTo>
                  <a:pt x="233" y="424"/>
                  <a:pt x="233" y="424"/>
                  <a:pt x="233" y="424"/>
                </a:cubicBezTo>
                <a:cubicBezTo>
                  <a:pt x="127" y="453"/>
                  <a:pt x="127" y="453"/>
                  <a:pt x="127" y="453"/>
                </a:cubicBezTo>
                <a:lnTo>
                  <a:pt x="148" y="347"/>
                </a:lnTo>
                <a:close/>
                <a:moveTo>
                  <a:pt x="488" y="170"/>
                </a:moveTo>
                <a:lnTo>
                  <a:pt x="488" y="170"/>
                </a:lnTo>
                <a:cubicBezTo>
                  <a:pt x="254" y="410"/>
                  <a:pt x="254" y="410"/>
                  <a:pt x="254" y="410"/>
                </a:cubicBezTo>
                <a:cubicBezTo>
                  <a:pt x="169" y="325"/>
                  <a:pt x="169" y="325"/>
                  <a:pt x="169" y="325"/>
                </a:cubicBezTo>
                <a:cubicBezTo>
                  <a:pt x="410" y="92"/>
                  <a:pt x="410" y="92"/>
                  <a:pt x="410" y="92"/>
                </a:cubicBezTo>
                <a:lnTo>
                  <a:pt x="488" y="170"/>
                </a:lnTo>
                <a:close/>
                <a:moveTo>
                  <a:pt x="56" y="85"/>
                </a:moveTo>
                <a:lnTo>
                  <a:pt x="56" y="85"/>
                </a:lnTo>
                <a:cubicBezTo>
                  <a:pt x="56" y="523"/>
                  <a:pt x="56" y="523"/>
                  <a:pt x="56" y="523"/>
                </a:cubicBezTo>
                <a:cubicBezTo>
                  <a:pt x="495" y="523"/>
                  <a:pt x="495" y="523"/>
                  <a:pt x="495" y="523"/>
                </a:cubicBezTo>
                <a:cubicBezTo>
                  <a:pt x="495" y="205"/>
                  <a:pt x="495" y="205"/>
                  <a:pt x="495" y="205"/>
                </a:cubicBezTo>
                <a:cubicBezTo>
                  <a:pt x="551" y="149"/>
                  <a:pt x="551" y="149"/>
                  <a:pt x="551" y="149"/>
                </a:cubicBezTo>
                <a:cubicBezTo>
                  <a:pt x="551" y="552"/>
                  <a:pt x="551" y="552"/>
                  <a:pt x="551" y="552"/>
                </a:cubicBezTo>
                <a:cubicBezTo>
                  <a:pt x="551" y="566"/>
                  <a:pt x="537" y="580"/>
                  <a:pt x="523" y="580"/>
                </a:cubicBezTo>
                <a:cubicBezTo>
                  <a:pt x="28" y="580"/>
                  <a:pt x="28" y="580"/>
                  <a:pt x="28" y="580"/>
                </a:cubicBezTo>
                <a:cubicBezTo>
                  <a:pt x="14" y="580"/>
                  <a:pt x="0" y="566"/>
                  <a:pt x="0" y="552"/>
                </a:cubicBezTo>
                <a:cubicBezTo>
                  <a:pt x="0" y="57"/>
                  <a:pt x="0" y="57"/>
                  <a:pt x="0" y="57"/>
                </a:cubicBezTo>
                <a:cubicBezTo>
                  <a:pt x="0" y="43"/>
                  <a:pt x="14" y="28"/>
                  <a:pt x="28" y="28"/>
                </a:cubicBezTo>
                <a:cubicBezTo>
                  <a:pt x="431" y="28"/>
                  <a:pt x="431" y="28"/>
                  <a:pt x="431" y="28"/>
                </a:cubicBezTo>
                <a:cubicBezTo>
                  <a:pt x="375" y="85"/>
                  <a:pt x="375" y="85"/>
                  <a:pt x="375" y="85"/>
                </a:cubicBezTo>
                <a:lnTo>
                  <a:pt x="56" y="85"/>
                </a:lnTo>
                <a:close/>
              </a:path>
            </a:pathLst>
          </a:custGeom>
          <a:solidFill>
            <a:srgbClr val="55555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p>
        </p:txBody>
      </p:sp>
      <p:sp>
        <p:nvSpPr>
          <p:cNvPr id="7" name="Freeform 149">
            <a:extLst>
              <a:ext uri="{FF2B5EF4-FFF2-40B4-BE49-F238E27FC236}">
                <a16:creationId xmlns:a16="http://schemas.microsoft.com/office/drawing/2014/main" id="{957BE8C1-2BAF-40C2-4235-BE73F176E7DC}"/>
              </a:ext>
            </a:extLst>
          </p:cNvPr>
          <p:cNvSpPr>
            <a:spLocks noChangeArrowheads="1"/>
          </p:cNvSpPr>
          <p:nvPr/>
        </p:nvSpPr>
        <p:spPr bwMode="auto">
          <a:xfrm>
            <a:off x="734995" y="1498813"/>
            <a:ext cx="958893" cy="591888"/>
          </a:xfrm>
          <a:custGeom>
            <a:avLst/>
            <a:gdLst>
              <a:gd name="T0" fmla="*/ 607 w 608"/>
              <a:gd name="T1" fmla="*/ 177 h 354"/>
              <a:gd name="T2" fmla="*/ 607 w 608"/>
              <a:gd name="T3" fmla="*/ 177 h 354"/>
              <a:gd name="T4" fmla="*/ 607 w 608"/>
              <a:gd name="T5" fmla="*/ 184 h 354"/>
              <a:gd name="T6" fmla="*/ 607 w 608"/>
              <a:gd name="T7" fmla="*/ 184 h 354"/>
              <a:gd name="T8" fmla="*/ 607 w 608"/>
              <a:gd name="T9" fmla="*/ 184 h 354"/>
              <a:gd name="T10" fmla="*/ 607 w 608"/>
              <a:gd name="T11" fmla="*/ 184 h 354"/>
              <a:gd name="T12" fmla="*/ 607 w 608"/>
              <a:gd name="T13" fmla="*/ 184 h 354"/>
              <a:gd name="T14" fmla="*/ 600 w 608"/>
              <a:gd name="T15" fmla="*/ 197 h 354"/>
              <a:gd name="T16" fmla="*/ 579 w 608"/>
              <a:gd name="T17" fmla="*/ 218 h 354"/>
              <a:gd name="T18" fmla="*/ 452 w 608"/>
              <a:gd name="T19" fmla="*/ 310 h 354"/>
              <a:gd name="T20" fmla="*/ 353 w 608"/>
              <a:gd name="T21" fmla="*/ 346 h 354"/>
              <a:gd name="T22" fmla="*/ 247 w 608"/>
              <a:gd name="T23" fmla="*/ 346 h 354"/>
              <a:gd name="T24" fmla="*/ 70 w 608"/>
              <a:gd name="T25" fmla="*/ 261 h 354"/>
              <a:gd name="T26" fmla="*/ 7 w 608"/>
              <a:gd name="T27" fmla="*/ 197 h 354"/>
              <a:gd name="T28" fmla="*/ 7 w 608"/>
              <a:gd name="T29" fmla="*/ 163 h 354"/>
              <a:gd name="T30" fmla="*/ 28 w 608"/>
              <a:gd name="T31" fmla="*/ 142 h 354"/>
              <a:gd name="T32" fmla="*/ 155 w 608"/>
              <a:gd name="T33" fmla="*/ 43 h 354"/>
              <a:gd name="T34" fmla="*/ 254 w 608"/>
              <a:gd name="T35" fmla="*/ 7 h 354"/>
              <a:gd name="T36" fmla="*/ 360 w 608"/>
              <a:gd name="T37" fmla="*/ 14 h 354"/>
              <a:gd name="T38" fmla="*/ 530 w 608"/>
              <a:gd name="T39" fmla="*/ 99 h 354"/>
              <a:gd name="T40" fmla="*/ 600 w 608"/>
              <a:gd name="T41" fmla="*/ 163 h 354"/>
              <a:gd name="T42" fmla="*/ 607 w 608"/>
              <a:gd name="T43" fmla="*/ 177 h 354"/>
              <a:gd name="T44" fmla="*/ 304 w 608"/>
              <a:gd name="T45" fmla="*/ 64 h 354"/>
              <a:gd name="T46" fmla="*/ 304 w 608"/>
              <a:gd name="T47" fmla="*/ 64 h 354"/>
              <a:gd name="T48" fmla="*/ 190 w 608"/>
              <a:gd name="T49" fmla="*/ 177 h 354"/>
              <a:gd name="T50" fmla="*/ 304 w 608"/>
              <a:gd name="T51" fmla="*/ 289 h 354"/>
              <a:gd name="T52" fmla="*/ 417 w 608"/>
              <a:gd name="T53" fmla="*/ 177 h 354"/>
              <a:gd name="T54" fmla="*/ 304 w 608"/>
              <a:gd name="T55" fmla="*/ 64 h 354"/>
              <a:gd name="T56" fmla="*/ 304 w 608"/>
              <a:gd name="T57" fmla="*/ 232 h 354"/>
              <a:gd name="T58" fmla="*/ 304 w 608"/>
              <a:gd name="T59" fmla="*/ 232 h 354"/>
              <a:gd name="T60" fmla="*/ 247 w 608"/>
              <a:gd name="T61" fmla="*/ 177 h 354"/>
              <a:gd name="T62" fmla="*/ 304 w 608"/>
              <a:gd name="T63" fmla="*/ 120 h 354"/>
              <a:gd name="T64" fmla="*/ 360 w 608"/>
              <a:gd name="T65" fmla="*/ 177 h 354"/>
              <a:gd name="T66" fmla="*/ 304 w 608"/>
              <a:gd name="T67" fmla="*/ 23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8" h="354">
                <a:moveTo>
                  <a:pt x="607" y="177"/>
                </a:moveTo>
                <a:lnTo>
                  <a:pt x="607" y="177"/>
                </a:lnTo>
                <a:cubicBezTo>
                  <a:pt x="607" y="184"/>
                  <a:pt x="607" y="184"/>
                  <a:pt x="607" y="184"/>
                </a:cubicBezTo>
                <a:lnTo>
                  <a:pt x="607" y="184"/>
                </a:lnTo>
                <a:lnTo>
                  <a:pt x="607" y="184"/>
                </a:lnTo>
                <a:lnTo>
                  <a:pt x="607" y="184"/>
                </a:lnTo>
                <a:lnTo>
                  <a:pt x="607" y="184"/>
                </a:lnTo>
                <a:cubicBezTo>
                  <a:pt x="607" y="190"/>
                  <a:pt x="600" y="190"/>
                  <a:pt x="600" y="197"/>
                </a:cubicBezTo>
                <a:cubicBezTo>
                  <a:pt x="593" y="204"/>
                  <a:pt x="586" y="211"/>
                  <a:pt x="579" y="218"/>
                </a:cubicBezTo>
                <a:cubicBezTo>
                  <a:pt x="544" y="254"/>
                  <a:pt x="494" y="289"/>
                  <a:pt x="452" y="310"/>
                </a:cubicBezTo>
                <a:cubicBezTo>
                  <a:pt x="424" y="331"/>
                  <a:pt x="388" y="338"/>
                  <a:pt x="353" y="346"/>
                </a:cubicBezTo>
                <a:cubicBezTo>
                  <a:pt x="318" y="353"/>
                  <a:pt x="282" y="353"/>
                  <a:pt x="247" y="346"/>
                </a:cubicBezTo>
                <a:cubicBezTo>
                  <a:pt x="183" y="331"/>
                  <a:pt x="127" y="296"/>
                  <a:pt x="70" y="261"/>
                </a:cubicBezTo>
                <a:cubicBezTo>
                  <a:pt x="49" y="239"/>
                  <a:pt x="28" y="218"/>
                  <a:pt x="7" y="197"/>
                </a:cubicBezTo>
                <a:cubicBezTo>
                  <a:pt x="0" y="184"/>
                  <a:pt x="0" y="170"/>
                  <a:pt x="7" y="163"/>
                </a:cubicBezTo>
                <a:cubicBezTo>
                  <a:pt x="14" y="156"/>
                  <a:pt x="21" y="149"/>
                  <a:pt x="28" y="142"/>
                </a:cubicBezTo>
                <a:cubicBezTo>
                  <a:pt x="63" y="106"/>
                  <a:pt x="113" y="71"/>
                  <a:pt x="155" y="43"/>
                </a:cubicBezTo>
                <a:cubicBezTo>
                  <a:pt x="183" y="29"/>
                  <a:pt x="219" y="14"/>
                  <a:pt x="254" y="7"/>
                </a:cubicBezTo>
                <a:cubicBezTo>
                  <a:pt x="290" y="0"/>
                  <a:pt x="325" y="0"/>
                  <a:pt x="360" y="14"/>
                </a:cubicBezTo>
                <a:cubicBezTo>
                  <a:pt x="424" y="21"/>
                  <a:pt x="480" y="57"/>
                  <a:pt x="530" y="99"/>
                </a:cubicBezTo>
                <a:cubicBezTo>
                  <a:pt x="558" y="120"/>
                  <a:pt x="579" y="142"/>
                  <a:pt x="600" y="163"/>
                </a:cubicBezTo>
                <a:cubicBezTo>
                  <a:pt x="600" y="170"/>
                  <a:pt x="607" y="170"/>
                  <a:pt x="607" y="177"/>
                </a:cubicBezTo>
                <a:close/>
                <a:moveTo>
                  <a:pt x="304" y="64"/>
                </a:moveTo>
                <a:lnTo>
                  <a:pt x="304" y="64"/>
                </a:lnTo>
                <a:cubicBezTo>
                  <a:pt x="240" y="64"/>
                  <a:pt x="190" y="113"/>
                  <a:pt x="190" y="177"/>
                </a:cubicBezTo>
                <a:cubicBezTo>
                  <a:pt x="190" y="239"/>
                  <a:pt x="240" y="289"/>
                  <a:pt x="304" y="289"/>
                </a:cubicBezTo>
                <a:cubicBezTo>
                  <a:pt x="367" y="289"/>
                  <a:pt x="417" y="239"/>
                  <a:pt x="417" y="177"/>
                </a:cubicBezTo>
                <a:cubicBezTo>
                  <a:pt x="417" y="113"/>
                  <a:pt x="367" y="64"/>
                  <a:pt x="304" y="64"/>
                </a:cubicBezTo>
                <a:close/>
                <a:moveTo>
                  <a:pt x="304" y="232"/>
                </a:moveTo>
                <a:lnTo>
                  <a:pt x="304" y="232"/>
                </a:lnTo>
                <a:cubicBezTo>
                  <a:pt x="275" y="232"/>
                  <a:pt x="247" y="204"/>
                  <a:pt x="247" y="177"/>
                </a:cubicBezTo>
                <a:cubicBezTo>
                  <a:pt x="247" y="142"/>
                  <a:pt x="275" y="120"/>
                  <a:pt x="304" y="120"/>
                </a:cubicBezTo>
                <a:cubicBezTo>
                  <a:pt x="332" y="120"/>
                  <a:pt x="360" y="142"/>
                  <a:pt x="360" y="177"/>
                </a:cubicBezTo>
                <a:cubicBezTo>
                  <a:pt x="360" y="204"/>
                  <a:pt x="332" y="232"/>
                  <a:pt x="304" y="232"/>
                </a:cubicBezTo>
                <a:close/>
              </a:path>
            </a:pathLst>
          </a:custGeom>
          <a:solidFill>
            <a:srgbClr val="55555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6" name="TextBox 5">
            <a:extLst>
              <a:ext uri="{FF2B5EF4-FFF2-40B4-BE49-F238E27FC236}">
                <a16:creationId xmlns:a16="http://schemas.microsoft.com/office/drawing/2014/main" id="{5BD26F68-7E28-3181-7D06-8E4AEFE6A8D9}"/>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190792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6ABF-1164-4590-2A6C-7CE787F63C8E}"/>
              </a:ext>
            </a:extLst>
          </p:cNvPr>
          <p:cNvSpPr>
            <a:spLocks noGrp="1"/>
          </p:cNvSpPr>
          <p:nvPr>
            <p:ph type="title"/>
          </p:nvPr>
        </p:nvSpPr>
        <p:spPr/>
        <p:txBody>
          <a:bodyPr/>
          <a:lstStyle/>
          <a:p>
            <a:r>
              <a:rPr lang="en-IN" dirty="0"/>
              <a:t>SOCIAL MEDIA GUIDELINES</a:t>
            </a:r>
          </a:p>
        </p:txBody>
      </p:sp>
      <p:sp>
        <p:nvSpPr>
          <p:cNvPr id="3" name="TextBox 2">
            <a:extLst>
              <a:ext uri="{FF2B5EF4-FFF2-40B4-BE49-F238E27FC236}">
                <a16:creationId xmlns:a16="http://schemas.microsoft.com/office/drawing/2014/main" id="{407FF9E0-6FF2-1602-61B1-9924A50124C7}"/>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23060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3536-BC3E-F0CC-7EBA-D7D3DA93C891}"/>
              </a:ext>
            </a:extLst>
          </p:cNvPr>
          <p:cNvSpPr>
            <a:spLocks noGrp="1"/>
          </p:cNvSpPr>
          <p:nvPr>
            <p:ph type="title"/>
          </p:nvPr>
        </p:nvSpPr>
        <p:spPr/>
        <p:txBody>
          <a:bodyPr/>
          <a:lstStyle/>
          <a:p>
            <a:r>
              <a:rPr lang="en-IN" dirty="0"/>
              <a:t>Social media guidelines</a:t>
            </a:r>
          </a:p>
        </p:txBody>
      </p:sp>
      <p:sp>
        <p:nvSpPr>
          <p:cNvPr id="4" name="TextBox 3">
            <a:extLst>
              <a:ext uri="{FF2B5EF4-FFF2-40B4-BE49-F238E27FC236}">
                <a16:creationId xmlns:a16="http://schemas.microsoft.com/office/drawing/2014/main" id="{BC2DE62A-F0E3-8E54-6E77-9E42FE715C58}"/>
              </a:ext>
            </a:extLst>
          </p:cNvPr>
          <p:cNvSpPr txBox="1"/>
          <p:nvPr/>
        </p:nvSpPr>
        <p:spPr>
          <a:xfrm>
            <a:off x="679049" y="1181931"/>
            <a:ext cx="11092404" cy="1477328"/>
          </a:xfrm>
          <a:prstGeom prst="rect">
            <a:avLst/>
          </a:prstGeom>
          <a:noFill/>
        </p:spPr>
        <p:txBody>
          <a:bodyPr wrap="square" rtlCol="0">
            <a:spAutoFit/>
          </a:bodyPr>
          <a:lstStyle/>
          <a:p>
            <a:r>
              <a:rPr lang="en-US" dirty="0">
                <a:latin typeface="League Spartan" pitchFamily="2" charset="0"/>
              </a:rPr>
              <a:t>These guidelines are designed to give you general directions on how to conduct yourself and make responsible decisions when creating, posting, sharing, contributing to blogs, social networks, wikis, virtual worlds or other social media, including but not limited to Facebook, LinkedIn, Twitter, YouTube, Instagram, Wikipedia, et. Make sure you understand and follow these general guiding principles. They cover three main areas pertaining to both official and personal use.</a:t>
            </a:r>
            <a:endParaRPr lang="en-IN" dirty="0">
              <a:latin typeface="League Spartan" pitchFamily="2" charset="0"/>
            </a:endParaRPr>
          </a:p>
        </p:txBody>
      </p:sp>
      <p:sp>
        <p:nvSpPr>
          <p:cNvPr id="5" name="TextBox 4">
            <a:extLst>
              <a:ext uri="{FF2B5EF4-FFF2-40B4-BE49-F238E27FC236}">
                <a16:creationId xmlns:a16="http://schemas.microsoft.com/office/drawing/2014/main" id="{32765E6E-505B-4565-CBF2-B71FE0A9A5D8}"/>
              </a:ext>
            </a:extLst>
          </p:cNvPr>
          <p:cNvSpPr txBox="1"/>
          <p:nvPr/>
        </p:nvSpPr>
        <p:spPr>
          <a:xfrm>
            <a:off x="679049" y="3192017"/>
            <a:ext cx="2348631" cy="461665"/>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dirty="0"/>
              <a:t>Basic principles</a:t>
            </a:r>
          </a:p>
        </p:txBody>
      </p:sp>
      <p:sp>
        <p:nvSpPr>
          <p:cNvPr id="8" name="TextBox 7">
            <a:extLst>
              <a:ext uri="{FF2B5EF4-FFF2-40B4-BE49-F238E27FC236}">
                <a16:creationId xmlns:a16="http://schemas.microsoft.com/office/drawing/2014/main" id="{AF90AFBB-6B90-A405-0F86-2F7F511D15C8}"/>
              </a:ext>
            </a:extLst>
          </p:cNvPr>
          <p:cNvSpPr txBox="1"/>
          <p:nvPr/>
        </p:nvSpPr>
        <p:spPr>
          <a:xfrm>
            <a:off x="679048" y="3634450"/>
            <a:ext cx="3458708" cy="2862322"/>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a:latin typeface="League Spartan" pitchFamily="2" charset="0"/>
              </a:defRPr>
            </a:lvl1pPr>
          </a:lstStyle>
          <a:p>
            <a:r>
              <a:rPr lang="en-IN" dirty="0"/>
              <a:t>It is your personal opinion</a:t>
            </a:r>
          </a:p>
          <a:p>
            <a:r>
              <a:rPr lang="en-IN" dirty="0"/>
              <a:t>Don’t badmouth</a:t>
            </a:r>
          </a:p>
          <a:p>
            <a:r>
              <a:rPr lang="en-IN" dirty="0"/>
              <a:t>If unsure, don’t post</a:t>
            </a:r>
          </a:p>
          <a:p>
            <a:r>
              <a:rPr lang="en-IN" dirty="0"/>
              <a:t>Be sensible</a:t>
            </a:r>
          </a:p>
          <a:p>
            <a:r>
              <a:rPr lang="en-IN" dirty="0"/>
              <a:t>Respect IP rights</a:t>
            </a:r>
          </a:p>
          <a:p>
            <a:r>
              <a:rPr lang="en-IN" dirty="0"/>
              <a:t>Be respectful</a:t>
            </a:r>
          </a:p>
          <a:p>
            <a:r>
              <a:rPr lang="en-IN" dirty="0"/>
              <a:t>Use common sense</a:t>
            </a:r>
          </a:p>
          <a:p>
            <a:r>
              <a:rPr lang="en-IN" dirty="0"/>
              <a:t>Don’t disclose personally identifiable information</a:t>
            </a:r>
          </a:p>
          <a:p>
            <a:r>
              <a:rPr lang="en-IN" dirty="0"/>
              <a:t>Don’t post on company’s behalf</a:t>
            </a:r>
          </a:p>
        </p:txBody>
      </p:sp>
      <p:sp>
        <p:nvSpPr>
          <p:cNvPr id="6" name="TextBox 5">
            <a:extLst>
              <a:ext uri="{FF2B5EF4-FFF2-40B4-BE49-F238E27FC236}">
                <a16:creationId xmlns:a16="http://schemas.microsoft.com/office/drawing/2014/main" id="{1377F0D1-1CF8-0ED4-10BC-BB0D36546CE5}"/>
              </a:ext>
            </a:extLst>
          </p:cNvPr>
          <p:cNvSpPr txBox="1"/>
          <p:nvPr/>
        </p:nvSpPr>
        <p:spPr>
          <a:xfrm>
            <a:off x="4244976" y="3192017"/>
            <a:ext cx="3458709" cy="461665"/>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dirty="0"/>
              <a:t>Using SM for official use</a:t>
            </a:r>
          </a:p>
        </p:txBody>
      </p:sp>
      <p:sp>
        <p:nvSpPr>
          <p:cNvPr id="9" name="TextBox 8">
            <a:extLst>
              <a:ext uri="{FF2B5EF4-FFF2-40B4-BE49-F238E27FC236}">
                <a16:creationId xmlns:a16="http://schemas.microsoft.com/office/drawing/2014/main" id="{8E5E9E13-0547-D46D-B800-F7A5AB95E730}"/>
              </a:ext>
            </a:extLst>
          </p:cNvPr>
          <p:cNvSpPr txBox="1"/>
          <p:nvPr/>
        </p:nvSpPr>
        <p:spPr>
          <a:xfrm>
            <a:off x="4244976" y="3634450"/>
            <a:ext cx="3458708" cy="2862322"/>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a:latin typeface="League Spartan" pitchFamily="2" charset="0"/>
              </a:defRPr>
            </a:lvl1pPr>
          </a:lstStyle>
          <a:p>
            <a:r>
              <a:rPr lang="en-IN" dirty="0"/>
              <a:t>Do not post your personal views</a:t>
            </a:r>
          </a:p>
          <a:p>
            <a:r>
              <a:rPr lang="en-IN" dirty="0"/>
              <a:t>Remember you are presenting the company</a:t>
            </a:r>
          </a:p>
          <a:p>
            <a:r>
              <a:rPr lang="en-IN" dirty="0"/>
              <a:t>Be respectful</a:t>
            </a:r>
          </a:p>
          <a:p>
            <a:r>
              <a:rPr lang="en-IN" dirty="0"/>
              <a:t>Don’t be aggressive</a:t>
            </a:r>
          </a:p>
          <a:p>
            <a:r>
              <a:rPr lang="en-IN" dirty="0"/>
              <a:t>Don’t post anything which you know is false/misleading</a:t>
            </a:r>
          </a:p>
          <a:p>
            <a:r>
              <a:rPr lang="en-IN" dirty="0"/>
              <a:t>Respect IP rights</a:t>
            </a:r>
          </a:p>
          <a:p>
            <a:r>
              <a:rPr lang="en-IN" dirty="0"/>
              <a:t>Get approvals before posting/ replying to anything</a:t>
            </a:r>
          </a:p>
        </p:txBody>
      </p:sp>
      <p:sp>
        <p:nvSpPr>
          <p:cNvPr id="7" name="TextBox 6">
            <a:extLst>
              <a:ext uri="{FF2B5EF4-FFF2-40B4-BE49-F238E27FC236}">
                <a16:creationId xmlns:a16="http://schemas.microsoft.com/office/drawing/2014/main" id="{21E16B89-8D66-77BA-EC6E-278D3320FEBF}"/>
              </a:ext>
            </a:extLst>
          </p:cNvPr>
          <p:cNvSpPr txBox="1"/>
          <p:nvPr/>
        </p:nvSpPr>
        <p:spPr>
          <a:xfrm>
            <a:off x="8029613" y="3192017"/>
            <a:ext cx="3735566" cy="461665"/>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dirty="0"/>
              <a:t>Using SM for personal use</a:t>
            </a:r>
          </a:p>
        </p:txBody>
      </p:sp>
      <p:sp>
        <p:nvSpPr>
          <p:cNvPr id="10" name="TextBox 9">
            <a:extLst>
              <a:ext uri="{FF2B5EF4-FFF2-40B4-BE49-F238E27FC236}">
                <a16:creationId xmlns:a16="http://schemas.microsoft.com/office/drawing/2014/main" id="{DB0C1D98-3B09-B0B0-87E1-BC3DF8D7BDB4}"/>
              </a:ext>
            </a:extLst>
          </p:cNvPr>
          <p:cNvSpPr txBox="1"/>
          <p:nvPr/>
        </p:nvSpPr>
        <p:spPr>
          <a:xfrm>
            <a:off x="8029612" y="3634450"/>
            <a:ext cx="3735565" cy="2308324"/>
          </a:xfrm>
          <a:prstGeom prst="rect">
            <a:avLst/>
          </a:prstGeom>
          <a:noFill/>
        </p:spPr>
        <p:txBody>
          <a:bodyPr wrap="square" rtlCol="0">
            <a:spAutoFit/>
          </a:bodyPr>
          <a:lstStyle>
            <a:defPPr>
              <a:defRPr lang="en-US"/>
            </a:defPPr>
            <a:lvl1pPr>
              <a:defRPr>
                <a:latin typeface="League Spartan" pitchFamily="2" charset="0"/>
              </a:defRPr>
            </a:lvl1pPr>
          </a:lstStyle>
          <a:p>
            <a:pPr marL="285750" indent="-285750">
              <a:buFont typeface="Arial" panose="020B0604020202020204" pitchFamily="34" charset="0"/>
              <a:buChar char="•"/>
            </a:pPr>
            <a:r>
              <a:rPr lang="en-IN" dirty="0"/>
              <a:t>Do not post on behalf of the company</a:t>
            </a:r>
          </a:p>
          <a:p>
            <a:pPr marL="285750" indent="-285750">
              <a:buFont typeface="Arial" panose="020B0604020202020204" pitchFamily="34" charset="0"/>
              <a:buChar char="•"/>
            </a:pPr>
            <a:r>
              <a:rPr lang="en-IN" dirty="0"/>
              <a:t>Your SM life should not interfere with your work life</a:t>
            </a:r>
          </a:p>
          <a:p>
            <a:pPr marL="285750" indent="-285750">
              <a:buFont typeface="Arial" panose="020B0604020202020204" pitchFamily="34" charset="0"/>
              <a:buChar char="•"/>
            </a:pPr>
            <a:r>
              <a:rPr lang="en-IN" dirty="0"/>
              <a:t>You are solely responsible for any post, comment, etc</a:t>
            </a:r>
          </a:p>
          <a:p>
            <a:pPr marL="285750" indent="-285750">
              <a:buFont typeface="Arial" panose="020B0604020202020204" pitchFamily="34" charset="0"/>
              <a:buChar char="•"/>
            </a:pPr>
            <a:r>
              <a:rPr lang="en-IN" dirty="0"/>
              <a:t>Do not act in any way that tarnishes company’s image</a:t>
            </a:r>
          </a:p>
        </p:txBody>
      </p:sp>
      <p:sp>
        <p:nvSpPr>
          <p:cNvPr id="3" name="TextBox 2">
            <a:extLst>
              <a:ext uri="{FF2B5EF4-FFF2-40B4-BE49-F238E27FC236}">
                <a16:creationId xmlns:a16="http://schemas.microsoft.com/office/drawing/2014/main" id="{148256F7-0351-1714-0436-75E751ED5304}"/>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8552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6ABF-1164-4590-2A6C-7CE787F63C8E}"/>
              </a:ext>
            </a:extLst>
          </p:cNvPr>
          <p:cNvSpPr>
            <a:spLocks noGrp="1"/>
          </p:cNvSpPr>
          <p:nvPr>
            <p:ph type="title"/>
          </p:nvPr>
        </p:nvSpPr>
        <p:spPr/>
        <p:txBody>
          <a:bodyPr/>
          <a:lstStyle/>
          <a:p>
            <a:r>
              <a:rPr lang="en-IN" dirty="0"/>
              <a:t>BRAND ASSETS</a:t>
            </a:r>
          </a:p>
        </p:txBody>
      </p:sp>
      <p:sp>
        <p:nvSpPr>
          <p:cNvPr id="3" name="TextBox 2">
            <a:extLst>
              <a:ext uri="{FF2B5EF4-FFF2-40B4-BE49-F238E27FC236}">
                <a16:creationId xmlns:a16="http://schemas.microsoft.com/office/drawing/2014/main" id="{AF191FFD-0517-74BE-B7D5-E95C7234B54F}"/>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11313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9C91-F2BF-5639-B0E2-C71FFD933D5B}"/>
              </a:ext>
            </a:extLst>
          </p:cNvPr>
          <p:cNvSpPr>
            <a:spLocks noGrp="1"/>
          </p:cNvSpPr>
          <p:nvPr>
            <p:ph type="title"/>
          </p:nvPr>
        </p:nvSpPr>
        <p:spPr/>
        <p:txBody>
          <a:bodyPr/>
          <a:lstStyle/>
          <a:p>
            <a:r>
              <a:rPr lang="en-IN" dirty="0"/>
              <a:t>Who we are</a:t>
            </a:r>
          </a:p>
        </p:txBody>
      </p:sp>
      <p:sp>
        <p:nvSpPr>
          <p:cNvPr id="3" name="Content Placeholder 2">
            <a:extLst>
              <a:ext uri="{FF2B5EF4-FFF2-40B4-BE49-F238E27FC236}">
                <a16:creationId xmlns:a16="http://schemas.microsoft.com/office/drawing/2014/main" id="{0B7AB01F-3443-822E-B494-D1A1458C5958}"/>
              </a:ext>
            </a:extLst>
          </p:cNvPr>
          <p:cNvSpPr>
            <a:spLocks noGrp="1"/>
          </p:cNvSpPr>
          <p:nvPr>
            <p:ph idx="1"/>
          </p:nvPr>
        </p:nvSpPr>
        <p:spPr>
          <a:xfrm>
            <a:off x="838200" y="1825625"/>
            <a:ext cx="10515600" cy="1711205"/>
          </a:xfrm>
        </p:spPr>
        <p:txBody>
          <a:bodyPr>
            <a:noAutofit/>
          </a:bodyPr>
          <a:lstStyle/>
          <a:p>
            <a:pPr marL="342900" indent="-342900">
              <a:buFont typeface="Arial" panose="020B0604020202020204" pitchFamily="34" charset="0"/>
              <a:buChar char="•"/>
            </a:pPr>
            <a:r>
              <a:rPr lang="en-US" sz="2000" dirty="0">
                <a:latin typeface="League Spartan" pitchFamily="2" charset="0"/>
                <a:cs typeface="Poppins Light" panose="00000400000000000000" pitchFamily="2" charset="0"/>
              </a:rPr>
              <a:t>Easy Home Finance Limited (EHFL) is a Tech-Enabled Home Finance Company started in 2018</a:t>
            </a:r>
          </a:p>
          <a:p>
            <a:pPr marL="342900" indent="-342900">
              <a:buFont typeface="Arial" panose="020B0604020202020204" pitchFamily="34" charset="0"/>
              <a:buChar char="•"/>
            </a:pPr>
            <a:r>
              <a:rPr lang="en-US" sz="2000" dirty="0">
                <a:latin typeface="League Spartan" pitchFamily="2" charset="0"/>
                <a:cs typeface="Poppins Light" panose="00000400000000000000" pitchFamily="2" charset="0"/>
              </a:rPr>
              <a:t>We are registered with National Housing Bank (NHB) which comes under RBI having headquarters at Santacruz West Mumbai</a:t>
            </a:r>
          </a:p>
          <a:p>
            <a:pPr marL="342900" indent="-342900">
              <a:buFont typeface="Arial" panose="020B0604020202020204" pitchFamily="34" charset="0"/>
              <a:buChar char="•"/>
            </a:pPr>
            <a:r>
              <a:rPr lang="en-US" sz="2000" dirty="0">
                <a:latin typeface="League Spartan" pitchFamily="2" charset="0"/>
                <a:cs typeface="Poppins Light" panose="00000400000000000000" pitchFamily="2" charset="0"/>
              </a:rPr>
              <a:t>Our core product is affordable home loans. (Loan ticket size ranging from 1 lac to 30 lacs). We provide 100% paperless loan process</a:t>
            </a:r>
          </a:p>
        </p:txBody>
      </p:sp>
      <p:sp>
        <p:nvSpPr>
          <p:cNvPr id="4" name="Content Placeholder 2">
            <a:extLst>
              <a:ext uri="{FF2B5EF4-FFF2-40B4-BE49-F238E27FC236}">
                <a16:creationId xmlns:a16="http://schemas.microsoft.com/office/drawing/2014/main" id="{FE6982DF-7FFE-1B13-EE52-E0F85C77B521}"/>
              </a:ext>
            </a:extLst>
          </p:cNvPr>
          <p:cNvSpPr txBox="1">
            <a:spLocks/>
          </p:cNvSpPr>
          <p:nvPr/>
        </p:nvSpPr>
        <p:spPr>
          <a:xfrm>
            <a:off x="1199072" y="3842330"/>
            <a:ext cx="10154728" cy="410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League Spartan"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League Spartan"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eague Sparta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eague Sparta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League Sparta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cs typeface="Poppins Light" panose="00000400000000000000" pitchFamily="2" charset="0"/>
              </a:rPr>
              <a:t>For more details, please visit: www.easyhomefinance.in</a:t>
            </a:r>
          </a:p>
        </p:txBody>
      </p:sp>
      <p:sp>
        <p:nvSpPr>
          <p:cNvPr id="5" name="TextBox 4">
            <a:extLst>
              <a:ext uri="{FF2B5EF4-FFF2-40B4-BE49-F238E27FC236}">
                <a16:creationId xmlns:a16="http://schemas.microsoft.com/office/drawing/2014/main" id="{692F9483-31C2-E41D-FF18-A69A41B2A671}"/>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492992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FDB88-3C74-667A-6C0C-5A0F50C571EC}"/>
              </a:ext>
            </a:extLst>
          </p:cNvPr>
          <p:cNvSpPr>
            <a:spLocks noGrp="1"/>
          </p:cNvSpPr>
          <p:nvPr>
            <p:ph type="title"/>
          </p:nvPr>
        </p:nvSpPr>
        <p:spPr/>
        <p:txBody>
          <a:bodyPr/>
          <a:lstStyle/>
          <a:p>
            <a:r>
              <a:rPr lang="en-IN" dirty="0"/>
              <a:t>Brand Assets</a:t>
            </a:r>
          </a:p>
        </p:txBody>
      </p:sp>
      <p:sp>
        <p:nvSpPr>
          <p:cNvPr id="3" name="TextBox 2">
            <a:extLst>
              <a:ext uri="{FF2B5EF4-FFF2-40B4-BE49-F238E27FC236}">
                <a16:creationId xmlns:a16="http://schemas.microsoft.com/office/drawing/2014/main" id="{FA17CA05-6354-E0C0-C286-A828C7007EBE}"/>
              </a:ext>
            </a:extLst>
          </p:cNvPr>
          <p:cNvSpPr txBox="1"/>
          <p:nvPr/>
        </p:nvSpPr>
        <p:spPr>
          <a:xfrm>
            <a:off x="2834639" y="3183649"/>
            <a:ext cx="7999134" cy="369332"/>
          </a:xfrm>
          <a:prstGeom prst="rect">
            <a:avLst/>
          </a:prstGeom>
          <a:noFill/>
        </p:spPr>
        <p:txBody>
          <a:bodyPr wrap="square" rtlCol="0">
            <a:spAutoFit/>
          </a:bodyPr>
          <a:lstStyle/>
          <a:p>
            <a:r>
              <a:rPr lang="en-US" dirty="0">
                <a:latin typeface="League Spartan" pitchFamily="2" charset="0"/>
              </a:rPr>
              <a:t>This deck should be used for all internal and external presentations and reviews</a:t>
            </a:r>
            <a:endParaRPr lang="en-IN" dirty="0">
              <a:latin typeface="League Spartan" pitchFamily="2" charset="0"/>
            </a:endParaRPr>
          </a:p>
        </p:txBody>
      </p:sp>
      <p:sp>
        <p:nvSpPr>
          <p:cNvPr id="4" name="TextBox 3">
            <a:extLst>
              <a:ext uri="{FF2B5EF4-FFF2-40B4-BE49-F238E27FC236}">
                <a16:creationId xmlns:a16="http://schemas.microsoft.com/office/drawing/2014/main" id="{42DE320D-5F8E-3119-9D3B-7A4F11B9B3EA}"/>
              </a:ext>
            </a:extLst>
          </p:cNvPr>
          <p:cNvSpPr txBox="1"/>
          <p:nvPr/>
        </p:nvSpPr>
        <p:spPr>
          <a:xfrm>
            <a:off x="2834639" y="2897190"/>
            <a:ext cx="2164081" cy="369332"/>
          </a:xfrm>
          <a:prstGeom prst="rect">
            <a:avLst/>
          </a:prstGeom>
          <a:noFill/>
        </p:spPr>
        <p:txBody>
          <a:bodyPr wrap="square">
            <a:spAutoFit/>
          </a:bodyPr>
          <a:lstStyle/>
          <a:p>
            <a:r>
              <a:rPr lang="en-IN" dirty="0">
                <a:solidFill>
                  <a:srgbClr val="FF0000"/>
                </a:solidFill>
                <a:latin typeface="League Spartan" pitchFamily="2" charset="0"/>
              </a:rPr>
              <a:t>Standard deck (ppt)</a:t>
            </a:r>
          </a:p>
        </p:txBody>
      </p:sp>
      <p:sp>
        <p:nvSpPr>
          <p:cNvPr id="5" name="TextBox 4">
            <a:extLst>
              <a:ext uri="{FF2B5EF4-FFF2-40B4-BE49-F238E27FC236}">
                <a16:creationId xmlns:a16="http://schemas.microsoft.com/office/drawing/2014/main" id="{F1DF6764-F348-0A73-3E3E-71CD3595A224}"/>
              </a:ext>
            </a:extLst>
          </p:cNvPr>
          <p:cNvSpPr txBox="1"/>
          <p:nvPr/>
        </p:nvSpPr>
        <p:spPr>
          <a:xfrm>
            <a:off x="2834639" y="3642261"/>
            <a:ext cx="1670613" cy="369332"/>
          </a:xfrm>
          <a:prstGeom prst="rect">
            <a:avLst/>
          </a:prstGeom>
          <a:noFill/>
        </p:spPr>
        <p:txBody>
          <a:bodyPr wrap="square">
            <a:spAutoFit/>
          </a:bodyPr>
          <a:lstStyle/>
          <a:p>
            <a:r>
              <a:rPr lang="en-IN" dirty="0">
                <a:solidFill>
                  <a:srgbClr val="FF0000"/>
                </a:solidFill>
                <a:latin typeface="League Spartan" pitchFamily="2" charset="0"/>
              </a:rPr>
              <a:t>Official fonts</a:t>
            </a:r>
          </a:p>
        </p:txBody>
      </p:sp>
      <p:sp>
        <p:nvSpPr>
          <p:cNvPr id="6" name="TextBox 5">
            <a:extLst>
              <a:ext uri="{FF2B5EF4-FFF2-40B4-BE49-F238E27FC236}">
                <a16:creationId xmlns:a16="http://schemas.microsoft.com/office/drawing/2014/main" id="{600A2401-641E-8F9B-2A76-829F7D8F3326}"/>
              </a:ext>
            </a:extLst>
          </p:cNvPr>
          <p:cNvSpPr txBox="1"/>
          <p:nvPr/>
        </p:nvSpPr>
        <p:spPr>
          <a:xfrm>
            <a:off x="831450" y="4667255"/>
            <a:ext cx="1850792" cy="707886"/>
          </a:xfrm>
          <a:prstGeom prst="rect">
            <a:avLst/>
          </a:prstGeom>
          <a:noFill/>
        </p:spPr>
        <p:txBody>
          <a:bodyPr wrap="square" rtlCol="0">
            <a:spAutoFit/>
          </a:bodyPr>
          <a:lstStyle>
            <a:defPPr>
              <a:defRPr lang="en-US"/>
            </a:defPPr>
            <a:lvl1pPr>
              <a:defRPr sz="2000" b="1">
                <a:solidFill>
                  <a:srgbClr val="555555"/>
                </a:solidFill>
                <a:latin typeface="League Spartan" pitchFamily="2" charset="0"/>
              </a:defRPr>
            </a:lvl1pPr>
          </a:lstStyle>
          <a:p>
            <a:r>
              <a:rPr lang="en-IN" dirty="0"/>
              <a:t>Queries and requests</a:t>
            </a:r>
          </a:p>
        </p:txBody>
      </p:sp>
      <p:sp>
        <p:nvSpPr>
          <p:cNvPr id="7" name="TextBox 6">
            <a:extLst>
              <a:ext uri="{FF2B5EF4-FFF2-40B4-BE49-F238E27FC236}">
                <a16:creationId xmlns:a16="http://schemas.microsoft.com/office/drawing/2014/main" id="{B29CDF3A-5842-9CCA-ED3C-727BC58DE5BC}"/>
              </a:ext>
            </a:extLst>
          </p:cNvPr>
          <p:cNvSpPr txBox="1"/>
          <p:nvPr/>
        </p:nvSpPr>
        <p:spPr>
          <a:xfrm>
            <a:off x="831449" y="1334331"/>
            <a:ext cx="11092404" cy="646331"/>
          </a:xfrm>
          <a:prstGeom prst="rect">
            <a:avLst/>
          </a:prstGeom>
          <a:noFill/>
        </p:spPr>
        <p:txBody>
          <a:bodyPr wrap="square" rtlCol="0">
            <a:spAutoFit/>
          </a:bodyPr>
          <a:lstStyle/>
          <a:p>
            <a:r>
              <a:rPr lang="en-US" dirty="0">
                <a:latin typeface="League Spartan" pitchFamily="2" charset="0"/>
              </a:rPr>
              <a:t>All the assets and the content shared in the link below is solely for official use by easy home finance limited employees. Using/ sharing any of the content therein for any other purpose is a breach of the code of conduct.</a:t>
            </a:r>
            <a:endParaRPr lang="en-IN" dirty="0">
              <a:latin typeface="League Spartan" pitchFamily="2" charset="0"/>
            </a:endParaRPr>
          </a:p>
        </p:txBody>
      </p:sp>
      <p:sp>
        <p:nvSpPr>
          <p:cNvPr id="8" name="TextBox 7">
            <a:extLst>
              <a:ext uri="{FF2B5EF4-FFF2-40B4-BE49-F238E27FC236}">
                <a16:creationId xmlns:a16="http://schemas.microsoft.com/office/drawing/2014/main" id="{CC023295-1B4E-79CC-76B9-8F09FE12B4D2}"/>
              </a:ext>
            </a:extLst>
          </p:cNvPr>
          <p:cNvSpPr txBox="1"/>
          <p:nvPr/>
        </p:nvSpPr>
        <p:spPr>
          <a:xfrm>
            <a:off x="2834640" y="3900627"/>
            <a:ext cx="7999134" cy="646331"/>
          </a:xfrm>
          <a:prstGeom prst="rect">
            <a:avLst/>
          </a:prstGeom>
          <a:noFill/>
        </p:spPr>
        <p:txBody>
          <a:bodyPr wrap="square" rtlCol="0">
            <a:spAutoFit/>
          </a:bodyPr>
          <a:lstStyle/>
          <a:p>
            <a:r>
              <a:rPr lang="en-US" dirty="0">
                <a:latin typeface="League Spartan" pitchFamily="2" charset="0"/>
              </a:rPr>
              <a:t>Download and install the official fonts from the link. Please contact IT in case you have any issue regarding installation of fonts.</a:t>
            </a:r>
            <a:endParaRPr lang="en-IN" dirty="0">
              <a:latin typeface="League Spartan" pitchFamily="2" charset="0"/>
            </a:endParaRPr>
          </a:p>
        </p:txBody>
      </p:sp>
      <p:sp>
        <p:nvSpPr>
          <p:cNvPr id="9" name="TextBox 8">
            <a:extLst>
              <a:ext uri="{FF2B5EF4-FFF2-40B4-BE49-F238E27FC236}">
                <a16:creationId xmlns:a16="http://schemas.microsoft.com/office/drawing/2014/main" id="{F0C2ABA8-4847-F1B9-037B-07EFE8861C7B}"/>
              </a:ext>
            </a:extLst>
          </p:cNvPr>
          <p:cNvSpPr txBox="1"/>
          <p:nvPr/>
        </p:nvSpPr>
        <p:spPr>
          <a:xfrm>
            <a:off x="2834639" y="4684198"/>
            <a:ext cx="9089213" cy="1477328"/>
          </a:xfrm>
          <a:prstGeom prst="rect">
            <a:avLst/>
          </a:prstGeom>
          <a:noFill/>
        </p:spPr>
        <p:txBody>
          <a:bodyPr wrap="square" rtlCol="0">
            <a:spAutoFit/>
          </a:bodyPr>
          <a:lstStyle/>
          <a:p>
            <a:r>
              <a:rPr lang="en-US" dirty="0">
                <a:latin typeface="League Spartan" pitchFamily="2" charset="0"/>
              </a:rPr>
              <a:t>All queries and concerns pertaining to marketing, creative use, correct usage of assets, collaterals, activations, partnerships, etc., please reach out to the below:</a:t>
            </a:r>
          </a:p>
          <a:p>
            <a:endParaRPr lang="en-US" dirty="0">
              <a:latin typeface="League Spartan" pitchFamily="2" charset="0"/>
            </a:endParaRPr>
          </a:p>
          <a:p>
            <a:r>
              <a:rPr lang="en-US" dirty="0">
                <a:latin typeface="League Spartan" pitchFamily="2" charset="0"/>
              </a:rPr>
              <a:t>L1 – Sachin Bansal – </a:t>
            </a:r>
            <a:r>
              <a:rPr lang="en-US" dirty="0">
                <a:latin typeface="League Spartan" pitchFamily="2" charset="0"/>
                <a:hlinkClick r:id="rId2"/>
              </a:rPr>
              <a:t>sachin.bansal@easyhomefinance.in</a:t>
            </a:r>
            <a:r>
              <a:rPr lang="en-US" dirty="0">
                <a:latin typeface="League Spartan" pitchFamily="2" charset="0"/>
              </a:rPr>
              <a:t> 	9820896611</a:t>
            </a:r>
          </a:p>
          <a:p>
            <a:r>
              <a:rPr lang="en-US" dirty="0">
                <a:latin typeface="League Spartan" pitchFamily="2" charset="0"/>
              </a:rPr>
              <a:t>L2 – Sachin Kotkar – </a:t>
            </a:r>
            <a:r>
              <a:rPr lang="en-US" dirty="0">
                <a:latin typeface="League Spartan" pitchFamily="2" charset="0"/>
                <a:hlinkClick r:id="rId3"/>
              </a:rPr>
              <a:t>sachin.kotkar@easyhomefinancein</a:t>
            </a:r>
            <a:r>
              <a:rPr lang="en-US" dirty="0">
                <a:latin typeface="League Spartan" pitchFamily="2" charset="0"/>
              </a:rPr>
              <a:t> 	9619033845</a:t>
            </a:r>
            <a:endParaRPr lang="en-IN" dirty="0">
              <a:latin typeface="League Spartan" pitchFamily="2" charset="0"/>
            </a:endParaRPr>
          </a:p>
        </p:txBody>
      </p:sp>
      <p:sp>
        <p:nvSpPr>
          <p:cNvPr id="10" name="TextBox 9">
            <a:extLst>
              <a:ext uri="{FF2B5EF4-FFF2-40B4-BE49-F238E27FC236}">
                <a16:creationId xmlns:a16="http://schemas.microsoft.com/office/drawing/2014/main" id="{B82056F6-F19D-945F-F20F-1BFE417EA9B9}"/>
              </a:ext>
            </a:extLst>
          </p:cNvPr>
          <p:cNvSpPr txBox="1"/>
          <p:nvPr/>
        </p:nvSpPr>
        <p:spPr>
          <a:xfrm>
            <a:off x="831450" y="2047130"/>
            <a:ext cx="2003190" cy="707886"/>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sz="2000" dirty="0"/>
              <a:t>Assets</a:t>
            </a:r>
          </a:p>
          <a:p>
            <a:r>
              <a:rPr lang="en-IN" sz="2000" dirty="0"/>
              <a:t>download link</a:t>
            </a:r>
          </a:p>
        </p:txBody>
      </p:sp>
      <p:sp>
        <p:nvSpPr>
          <p:cNvPr id="13" name="TextBox 12">
            <a:extLst>
              <a:ext uri="{FF2B5EF4-FFF2-40B4-BE49-F238E27FC236}">
                <a16:creationId xmlns:a16="http://schemas.microsoft.com/office/drawing/2014/main" id="{51B12382-634D-8438-6111-9CD3B8F39AAD}"/>
              </a:ext>
            </a:extLst>
          </p:cNvPr>
          <p:cNvSpPr txBox="1"/>
          <p:nvPr/>
        </p:nvSpPr>
        <p:spPr>
          <a:xfrm>
            <a:off x="2807079" y="2216407"/>
            <a:ext cx="8829041" cy="369332"/>
          </a:xfrm>
          <a:prstGeom prst="rect">
            <a:avLst/>
          </a:prstGeom>
          <a:noFill/>
        </p:spPr>
        <p:txBody>
          <a:bodyPr wrap="square" rtlCol="0">
            <a:spAutoFit/>
          </a:bodyPr>
          <a:lstStyle>
            <a:defPPr>
              <a:defRPr lang="en-US"/>
            </a:defPPr>
            <a:lvl1pPr>
              <a:defRPr>
                <a:latin typeface="League Spartan" pitchFamily="2" charset="0"/>
              </a:defRPr>
            </a:lvl1pPr>
          </a:lstStyle>
          <a:p>
            <a:r>
              <a:rPr lang="en-IN" dirty="0"/>
              <a:t>bit.ly/EHFL-brand-guidelines</a:t>
            </a:r>
          </a:p>
        </p:txBody>
      </p:sp>
      <p:sp>
        <p:nvSpPr>
          <p:cNvPr id="11" name="TextBox 10">
            <a:extLst>
              <a:ext uri="{FF2B5EF4-FFF2-40B4-BE49-F238E27FC236}">
                <a16:creationId xmlns:a16="http://schemas.microsoft.com/office/drawing/2014/main" id="{1F93426A-0EF6-3107-E126-49BBFDEE036B}"/>
              </a:ext>
            </a:extLst>
          </p:cNvPr>
          <p:cNvSpPr txBox="1"/>
          <p:nvPr/>
        </p:nvSpPr>
        <p:spPr>
          <a:xfrm>
            <a:off x="831450" y="2907892"/>
            <a:ext cx="2003190" cy="707886"/>
          </a:xfrm>
          <a:prstGeom prst="rect">
            <a:avLst/>
          </a:prstGeom>
          <a:noFill/>
        </p:spPr>
        <p:txBody>
          <a:bodyPr wrap="square" rtlCol="0">
            <a:spAutoFit/>
          </a:bodyPr>
          <a:lstStyle>
            <a:defPPr>
              <a:defRPr lang="en-US"/>
            </a:defPPr>
            <a:lvl1pPr>
              <a:defRPr sz="2400" b="1">
                <a:solidFill>
                  <a:srgbClr val="555555"/>
                </a:solidFill>
                <a:latin typeface="League Spartan" pitchFamily="2" charset="0"/>
              </a:defRPr>
            </a:lvl1pPr>
          </a:lstStyle>
          <a:p>
            <a:r>
              <a:rPr lang="en-IN" sz="2000" dirty="0"/>
              <a:t>Files in the</a:t>
            </a:r>
          </a:p>
          <a:p>
            <a:r>
              <a:rPr lang="en-IN" sz="2000" dirty="0"/>
              <a:t>download link</a:t>
            </a:r>
          </a:p>
        </p:txBody>
      </p:sp>
      <p:sp>
        <p:nvSpPr>
          <p:cNvPr id="12" name="TextBox 11">
            <a:extLst>
              <a:ext uri="{FF2B5EF4-FFF2-40B4-BE49-F238E27FC236}">
                <a16:creationId xmlns:a16="http://schemas.microsoft.com/office/drawing/2014/main" id="{806F739C-7EFA-FE9A-ED6F-B87A6EF52695}"/>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289886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F04D1-3F20-B9CC-A8E1-783167E05E40}"/>
              </a:ext>
            </a:extLst>
          </p:cNvPr>
          <p:cNvSpPr>
            <a:spLocks noGrp="1"/>
          </p:cNvSpPr>
          <p:nvPr>
            <p:ph type="title"/>
          </p:nvPr>
        </p:nvSpPr>
        <p:spPr/>
        <p:txBody>
          <a:bodyPr/>
          <a:lstStyle/>
          <a:p>
            <a:r>
              <a:rPr lang="en-IN" dirty="0"/>
              <a:t>Thank you</a:t>
            </a:r>
          </a:p>
        </p:txBody>
      </p:sp>
      <p:sp>
        <p:nvSpPr>
          <p:cNvPr id="2" name="TextBox 1">
            <a:extLst>
              <a:ext uri="{FF2B5EF4-FFF2-40B4-BE49-F238E27FC236}">
                <a16:creationId xmlns:a16="http://schemas.microsoft.com/office/drawing/2014/main" id="{1CFD4A9C-E470-EB47-4D85-8220056DA211}"/>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87230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0E0D-F34C-B5AB-B127-AE6CA8D1D345}"/>
              </a:ext>
            </a:extLst>
          </p:cNvPr>
          <p:cNvSpPr>
            <a:spLocks noGrp="1"/>
          </p:cNvSpPr>
          <p:nvPr>
            <p:ph type="title"/>
          </p:nvPr>
        </p:nvSpPr>
        <p:spPr/>
        <p:txBody>
          <a:bodyPr/>
          <a:lstStyle/>
          <a:p>
            <a:r>
              <a:rPr lang="en-IN" dirty="0"/>
              <a:t>Our vision</a:t>
            </a:r>
          </a:p>
        </p:txBody>
      </p:sp>
      <p:sp>
        <p:nvSpPr>
          <p:cNvPr id="4" name="Content Placeholder 3">
            <a:extLst>
              <a:ext uri="{FF2B5EF4-FFF2-40B4-BE49-F238E27FC236}">
                <a16:creationId xmlns:a16="http://schemas.microsoft.com/office/drawing/2014/main" id="{2039ED89-7045-F7F9-30F4-B3C3E53F14D4}"/>
              </a:ext>
            </a:extLst>
          </p:cNvPr>
          <p:cNvSpPr>
            <a:spLocks noGrp="1"/>
          </p:cNvSpPr>
          <p:nvPr>
            <p:ph sz="half" idx="2"/>
          </p:nvPr>
        </p:nvSpPr>
        <p:spPr>
          <a:xfrm>
            <a:off x="6172199" y="1860133"/>
            <a:ext cx="5438955" cy="1150488"/>
          </a:xfrm>
        </p:spPr>
        <p:txBody>
          <a:bodyPr>
            <a:noAutofit/>
          </a:bodyPr>
          <a:lstStyle/>
          <a:p>
            <a:pPr marL="0" indent="0" algn="just">
              <a:buNone/>
            </a:pPr>
            <a:r>
              <a:rPr lang="en-US" sz="2800" dirty="0">
                <a:latin typeface="League Spartan" pitchFamily="2" charset="0"/>
                <a:cs typeface="Poppins Light" panose="00000400000000000000" pitchFamily="2" charset="0"/>
              </a:rPr>
              <a:t>Revolutionize the home loan experience by harnessing </a:t>
            </a:r>
            <a:r>
              <a:rPr lang="en-US" sz="2800" b="1" dirty="0">
                <a:solidFill>
                  <a:srgbClr val="FF0000"/>
                </a:solidFill>
                <a:latin typeface="League Spartan" pitchFamily="2" charset="0"/>
                <a:cs typeface="Poppins Light" panose="00000400000000000000" pitchFamily="2" charset="0"/>
              </a:rPr>
              <a:t>digital technology</a:t>
            </a:r>
            <a:r>
              <a:rPr lang="en-US" sz="2800" b="1" dirty="0">
                <a:latin typeface="League Spartan" pitchFamily="2" charset="0"/>
                <a:cs typeface="Poppins Light" panose="00000400000000000000" pitchFamily="2" charset="0"/>
              </a:rPr>
              <a:t> </a:t>
            </a:r>
            <a:r>
              <a:rPr lang="en-US" sz="2800" dirty="0">
                <a:latin typeface="League Spartan" pitchFamily="2" charset="0"/>
                <a:cs typeface="Poppins Light" panose="00000400000000000000" pitchFamily="2" charset="0"/>
              </a:rPr>
              <a:t>and make it as seamless and swift as personal loans for everyone, with a relentless drive to reach </a:t>
            </a:r>
            <a:r>
              <a:rPr lang="en-US" sz="2800" b="1" dirty="0">
                <a:solidFill>
                  <a:srgbClr val="FF0000"/>
                </a:solidFill>
                <a:latin typeface="League Spartan" pitchFamily="2" charset="0"/>
                <a:cs typeface="Poppins Light" panose="00000400000000000000" pitchFamily="2" charset="0"/>
              </a:rPr>
              <a:t>10,000 crores</a:t>
            </a:r>
            <a:r>
              <a:rPr lang="en-US" sz="2800" dirty="0">
                <a:latin typeface="League Spartan" pitchFamily="2" charset="0"/>
                <a:cs typeface="Poppins Light" panose="00000400000000000000" pitchFamily="2" charset="0"/>
              </a:rPr>
              <a:t>. </a:t>
            </a:r>
          </a:p>
        </p:txBody>
      </p:sp>
      <p:pic>
        <p:nvPicPr>
          <p:cNvPr id="5" name="Picture 4">
            <a:extLst>
              <a:ext uri="{FF2B5EF4-FFF2-40B4-BE49-F238E27FC236}">
                <a16:creationId xmlns:a16="http://schemas.microsoft.com/office/drawing/2014/main" id="{17E3A2F1-5E19-4031-B108-9740861A3BCE}"/>
              </a:ext>
            </a:extLst>
          </p:cNvPr>
          <p:cNvPicPr>
            <a:picLocks noChangeAspect="1"/>
          </p:cNvPicPr>
          <p:nvPr/>
        </p:nvPicPr>
        <p:blipFill rotWithShape="1">
          <a:blip r:embed="rId2">
            <a:extLst>
              <a:ext uri="{28A0092B-C50C-407E-A947-70E740481C1C}">
                <a14:useLocalDpi xmlns:a14="http://schemas.microsoft.com/office/drawing/2010/main" val="0"/>
              </a:ext>
            </a:extLst>
          </a:blip>
          <a:srcRect l="5614" r="10417"/>
          <a:stretch/>
        </p:blipFill>
        <p:spPr>
          <a:xfrm>
            <a:off x="198408" y="1894579"/>
            <a:ext cx="5889876" cy="3945575"/>
          </a:xfrm>
          <a:prstGeom prst="rect">
            <a:avLst/>
          </a:prstGeom>
        </p:spPr>
      </p:pic>
      <p:sp>
        <p:nvSpPr>
          <p:cNvPr id="6" name="TextBox 5">
            <a:extLst>
              <a:ext uri="{FF2B5EF4-FFF2-40B4-BE49-F238E27FC236}">
                <a16:creationId xmlns:a16="http://schemas.microsoft.com/office/drawing/2014/main" id="{41090F8C-9A05-FB09-6D7D-E0B473508A66}"/>
              </a:ext>
            </a:extLst>
          </p:cNvPr>
          <p:cNvSpPr txBox="1"/>
          <p:nvPr/>
        </p:nvSpPr>
        <p:spPr>
          <a:xfrm>
            <a:off x="6172199" y="4455544"/>
            <a:ext cx="5151120" cy="461665"/>
          </a:xfrm>
          <a:prstGeom prst="rect">
            <a:avLst/>
          </a:prstGeom>
          <a:noFill/>
        </p:spPr>
        <p:txBody>
          <a:bodyPr wrap="square">
            <a:spAutoFit/>
          </a:bodyPr>
          <a:lstStyle/>
          <a:p>
            <a:r>
              <a:rPr lang="en-US" sz="2400" dirty="0">
                <a:solidFill>
                  <a:srgbClr val="FF0000"/>
                </a:solidFill>
                <a:latin typeface="League Spartan Light" pitchFamily="2" charset="0"/>
                <a:cs typeface="Poppins Black" panose="00000A00000000000000" pitchFamily="2" charset="0"/>
              </a:rPr>
              <a:t>F</a:t>
            </a:r>
            <a:r>
              <a:rPr lang="en-US" sz="2400" dirty="0">
                <a:latin typeface="League Spartan Light" pitchFamily="2" charset="0"/>
                <a:cs typeface="Poppins Light" panose="00000400000000000000" pitchFamily="2" charset="0"/>
              </a:rPr>
              <a:t>aster | </a:t>
            </a:r>
            <a:r>
              <a:rPr lang="en-US" sz="2400" dirty="0">
                <a:solidFill>
                  <a:srgbClr val="FF1616"/>
                </a:solidFill>
                <a:latin typeface="League Spartan Light" pitchFamily="2" charset="0"/>
                <a:cs typeface="Poppins Light" panose="00000400000000000000" pitchFamily="2" charset="0"/>
              </a:rPr>
              <a:t>B</a:t>
            </a:r>
            <a:r>
              <a:rPr lang="en-US" sz="2400" dirty="0">
                <a:latin typeface="League Spartan Light" pitchFamily="2" charset="0"/>
                <a:cs typeface="Poppins Light" panose="00000400000000000000" pitchFamily="2" charset="0"/>
              </a:rPr>
              <a:t>etter | </a:t>
            </a:r>
            <a:r>
              <a:rPr lang="en-US" sz="2400" dirty="0">
                <a:solidFill>
                  <a:srgbClr val="FF1616"/>
                </a:solidFill>
                <a:latin typeface="League Spartan Light" pitchFamily="2" charset="0"/>
                <a:cs typeface="Poppins Light" panose="00000400000000000000" pitchFamily="2" charset="0"/>
              </a:rPr>
              <a:t>D</a:t>
            </a:r>
            <a:r>
              <a:rPr lang="en-US" sz="2400" dirty="0">
                <a:latin typeface="League Spartan Light" pitchFamily="2" charset="0"/>
                <a:cs typeface="Poppins Light" panose="00000400000000000000" pitchFamily="2" charset="0"/>
              </a:rPr>
              <a:t>igital | </a:t>
            </a:r>
            <a:r>
              <a:rPr lang="en-US" sz="2400" dirty="0">
                <a:solidFill>
                  <a:srgbClr val="FF1616"/>
                </a:solidFill>
                <a:latin typeface="League Spartan Light" pitchFamily="2" charset="0"/>
                <a:cs typeface="Poppins Light" panose="00000400000000000000" pitchFamily="2" charset="0"/>
              </a:rPr>
              <a:t>S</a:t>
            </a:r>
            <a:r>
              <a:rPr lang="en-US" sz="2400" dirty="0">
                <a:latin typeface="League Spartan Light" pitchFamily="2" charset="0"/>
                <a:cs typeface="Poppins Light" panose="00000400000000000000" pitchFamily="2" charset="0"/>
              </a:rPr>
              <a:t>imple</a:t>
            </a:r>
          </a:p>
        </p:txBody>
      </p:sp>
      <p:sp>
        <p:nvSpPr>
          <p:cNvPr id="3" name="TextBox 2">
            <a:extLst>
              <a:ext uri="{FF2B5EF4-FFF2-40B4-BE49-F238E27FC236}">
                <a16:creationId xmlns:a16="http://schemas.microsoft.com/office/drawing/2014/main" id="{3A49051D-9020-5EE8-E954-C2F6F35ED2AB}"/>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113251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B0B7-D179-159F-4D19-D0ADEB781520}"/>
              </a:ext>
            </a:extLst>
          </p:cNvPr>
          <p:cNvSpPr>
            <a:spLocks noGrp="1"/>
          </p:cNvSpPr>
          <p:nvPr>
            <p:ph type="ctrTitle"/>
          </p:nvPr>
        </p:nvSpPr>
        <p:spPr>
          <a:xfrm>
            <a:off x="1524000" y="1"/>
            <a:ext cx="8823960" cy="883919"/>
          </a:xfrm>
        </p:spPr>
        <p:txBody>
          <a:bodyPr>
            <a:normAutofit/>
          </a:bodyPr>
          <a:lstStyle/>
          <a:p>
            <a:r>
              <a:rPr lang="en-IN" dirty="0"/>
              <a:t>Our core values</a:t>
            </a:r>
          </a:p>
        </p:txBody>
      </p:sp>
      <p:grpSp>
        <p:nvGrpSpPr>
          <p:cNvPr id="3" name="Group 2">
            <a:extLst>
              <a:ext uri="{FF2B5EF4-FFF2-40B4-BE49-F238E27FC236}">
                <a16:creationId xmlns:a16="http://schemas.microsoft.com/office/drawing/2014/main" id="{058132E9-B1DA-BB26-392B-88E1CAE2AF00}"/>
              </a:ext>
            </a:extLst>
          </p:cNvPr>
          <p:cNvGrpSpPr/>
          <p:nvPr/>
        </p:nvGrpSpPr>
        <p:grpSpPr>
          <a:xfrm>
            <a:off x="4867106" y="2104064"/>
            <a:ext cx="2457789" cy="2649873"/>
            <a:chOff x="4712830" y="2156577"/>
            <a:chExt cx="2457789" cy="2649873"/>
          </a:xfrm>
        </p:grpSpPr>
        <p:sp>
          <p:nvSpPr>
            <p:cNvPr id="5" name="Oval 4">
              <a:extLst>
                <a:ext uri="{FF2B5EF4-FFF2-40B4-BE49-F238E27FC236}">
                  <a16:creationId xmlns:a16="http://schemas.microsoft.com/office/drawing/2014/main" id="{1BCED8A0-6136-43F1-3175-F0A7FB7C237C}"/>
                </a:ext>
              </a:extLst>
            </p:cNvPr>
            <p:cNvSpPr/>
            <p:nvPr/>
          </p:nvSpPr>
          <p:spPr>
            <a:xfrm>
              <a:off x="6102610" y="2156577"/>
              <a:ext cx="1068009" cy="1080000"/>
            </a:xfrm>
            <a:prstGeom prst="ellipse">
              <a:avLst/>
            </a:prstGeom>
            <a:solidFill>
              <a:srgbClr val="555555"/>
            </a:solidFill>
            <a:ln w="28575">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League Spartan ExtraBold" pitchFamily="2" charset="0"/>
                </a:rPr>
                <a:t>02</a:t>
              </a:r>
            </a:p>
          </p:txBody>
        </p:sp>
        <p:sp>
          <p:nvSpPr>
            <p:cNvPr id="8" name="Oval 7">
              <a:extLst>
                <a:ext uri="{FF2B5EF4-FFF2-40B4-BE49-F238E27FC236}">
                  <a16:creationId xmlns:a16="http://schemas.microsoft.com/office/drawing/2014/main" id="{0C76E409-A15B-CEB2-D601-387BED655A7D}"/>
                </a:ext>
              </a:extLst>
            </p:cNvPr>
            <p:cNvSpPr/>
            <p:nvPr/>
          </p:nvSpPr>
          <p:spPr>
            <a:xfrm>
              <a:off x="4712830" y="2156577"/>
              <a:ext cx="1080000" cy="1080000"/>
            </a:xfrm>
            <a:prstGeom prst="ellipse">
              <a:avLst/>
            </a:prstGeom>
            <a:solidFill>
              <a:srgbClr val="555555"/>
            </a:solidFill>
            <a:ln w="28575">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League Spartan ExtraBold" pitchFamily="2" charset="0"/>
                </a:rPr>
                <a:t>01</a:t>
              </a:r>
            </a:p>
          </p:txBody>
        </p:sp>
        <p:sp>
          <p:nvSpPr>
            <p:cNvPr id="11" name="Oval 10">
              <a:extLst>
                <a:ext uri="{FF2B5EF4-FFF2-40B4-BE49-F238E27FC236}">
                  <a16:creationId xmlns:a16="http://schemas.microsoft.com/office/drawing/2014/main" id="{DA7AF5AB-DF39-D17E-538C-030A37A84AF0}"/>
                </a:ext>
              </a:extLst>
            </p:cNvPr>
            <p:cNvSpPr/>
            <p:nvPr/>
          </p:nvSpPr>
          <p:spPr>
            <a:xfrm>
              <a:off x="6102610" y="3726450"/>
              <a:ext cx="1068009" cy="1080000"/>
            </a:xfrm>
            <a:prstGeom prst="ellipse">
              <a:avLst/>
            </a:prstGeom>
            <a:solidFill>
              <a:srgbClr val="555555"/>
            </a:solidFill>
            <a:ln w="28575">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League Spartan ExtraBold" pitchFamily="2" charset="0"/>
                </a:rPr>
                <a:t>03</a:t>
              </a:r>
            </a:p>
          </p:txBody>
        </p:sp>
        <p:sp>
          <p:nvSpPr>
            <p:cNvPr id="14" name="Oval 13">
              <a:extLst>
                <a:ext uri="{FF2B5EF4-FFF2-40B4-BE49-F238E27FC236}">
                  <a16:creationId xmlns:a16="http://schemas.microsoft.com/office/drawing/2014/main" id="{7AC09645-E2FA-27F8-9EE2-CFE9D2C27535}"/>
                </a:ext>
              </a:extLst>
            </p:cNvPr>
            <p:cNvSpPr/>
            <p:nvPr/>
          </p:nvSpPr>
          <p:spPr>
            <a:xfrm>
              <a:off x="4725860" y="3726450"/>
              <a:ext cx="1068009" cy="1080000"/>
            </a:xfrm>
            <a:prstGeom prst="ellipse">
              <a:avLst/>
            </a:prstGeom>
            <a:solidFill>
              <a:srgbClr val="555555"/>
            </a:solidFill>
            <a:ln w="28575">
              <a:solidFill>
                <a:schemeClr val="bg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3600" dirty="0">
                  <a:latin typeface="League Spartan ExtraBold" pitchFamily="2" charset="0"/>
                </a:rPr>
                <a:t>04</a:t>
              </a:r>
            </a:p>
          </p:txBody>
        </p:sp>
      </p:grpSp>
      <p:sp>
        <p:nvSpPr>
          <p:cNvPr id="16" name="TextBox 15">
            <a:extLst>
              <a:ext uri="{FF2B5EF4-FFF2-40B4-BE49-F238E27FC236}">
                <a16:creationId xmlns:a16="http://schemas.microsoft.com/office/drawing/2014/main" id="{806B2944-1800-F9BD-3EA8-AD3A0A129CFC}"/>
              </a:ext>
            </a:extLst>
          </p:cNvPr>
          <p:cNvSpPr txBox="1"/>
          <p:nvPr/>
        </p:nvSpPr>
        <p:spPr>
          <a:xfrm>
            <a:off x="3178847" y="2087522"/>
            <a:ext cx="1571816" cy="461665"/>
          </a:xfrm>
          <a:prstGeom prst="rect">
            <a:avLst/>
          </a:prstGeom>
          <a:noFill/>
        </p:spPr>
        <p:txBody>
          <a:bodyPr wrap="square">
            <a:spAutoFit/>
          </a:bodyPr>
          <a:lstStyle/>
          <a:p>
            <a:r>
              <a:rPr lang="en-US" sz="2400" dirty="0">
                <a:solidFill>
                  <a:srgbClr val="FF0000"/>
                </a:solidFill>
                <a:latin typeface="League Spartan SemiBold" pitchFamily="2" charset="0"/>
                <a:cs typeface="Poppins Light" panose="00000400000000000000" pitchFamily="2" charset="0"/>
              </a:rPr>
              <a:t>Simplicity</a:t>
            </a:r>
          </a:p>
        </p:txBody>
      </p:sp>
      <p:sp>
        <p:nvSpPr>
          <p:cNvPr id="17" name="TextBox 16">
            <a:extLst>
              <a:ext uri="{FF2B5EF4-FFF2-40B4-BE49-F238E27FC236}">
                <a16:creationId xmlns:a16="http://schemas.microsoft.com/office/drawing/2014/main" id="{FBBA5F23-4D82-BB43-9285-E049AFE5AE00}"/>
              </a:ext>
            </a:extLst>
          </p:cNvPr>
          <p:cNvSpPr txBox="1"/>
          <p:nvPr/>
        </p:nvSpPr>
        <p:spPr>
          <a:xfrm>
            <a:off x="1822989" y="2431661"/>
            <a:ext cx="2798662" cy="1015663"/>
          </a:xfrm>
          <a:prstGeom prst="rect">
            <a:avLst/>
          </a:prstGeom>
          <a:noFill/>
        </p:spPr>
        <p:txBody>
          <a:bodyPr wrap="square">
            <a:spAutoFit/>
          </a:bodyPr>
          <a:lstStyle/>
          <a:p>
            <a:pPr algn="r"/>
            <a:r>
              <a:rPr lang="en-US" sz="2000" dirty="0">
                <a:latin typeface="League Spartan" pitchFamily="2" charset="0"/>
                <a:cs typeface="Poppins Light" panose="00000400000000000000" pitchFamily="2" charset="0"/>
                <a:sym typeface="Garamond" panose="02020404030301010803"/>
              </a:rPr>
              <a:t>Make complex processes feel effortless for our users</a:t>
            </a:r>
            <a:endParaRPr lang="en-US" altLang="ko-KR" sz="2000" dirty="0">
              <a:latin typeface="League Spartan" pitchFamily="2" charset="0"/>
              <a:cs typeface="Poppins Light" panose="00000400000000000000" pitchFamily="2" charset="0"/>
            </a:endParaRPr>
          </a:p>
        </p:txBody>
      </p:sp>
      <p:sp>
        <p:nvSpPr>
          <p:cNvPr id="18" name="TextBox 17">
            <a:extLst>
              <a:ext uri="{FF2B5EF4-FFF2-40B4-BE49-F238E27FC236}">
                <a16:creationId xmlns:a16="http://schemas.microsoft.com/office/drawing/2014/main" id="{3949A9C7-EB2B-67D2-8AB0-8C229B995D65}"/>
              </a:ext>
            </a:extLst>
          </p:cNvPr>
          <p:cNvSpPr txBox="1"/>
          <p:nvPr/>
        </p:nvSpPr>
        <p:spPr>
          <a:xfrm>
            <a:off x="7567208" y="2104064"/>
            <a:ext cx="1978216" cy="461665"/>
          </a:xfrm>
          <a:prstGeom prst="rect">
            <a:avLst/>
          </a:prstGeom>
          <a:noFill/>
        </p:spPr>
        <p:txBody>
          <a:bodyPr wrap="square">
            <a:spAutoFit/>
          </a:bodyPr>
          <a:lstStyle/>
          <a:p>
            <a:r>
              <a:rPr lang="en-US" sz="2400" dirty="0">
                <a:solidFill>
                  <a:srgbClr val="FF0000"/>
                </a:solidFill>
                <a:latin typeface="League Spartan SemiBold" pitchFamily="2" charset="0"/>
                <a:cs typeface="Poppins Light" panose="00000400000000000000" pitchFamily="2" charset="0"/>
              </a:rPr>
              <a:t>Speed</a:t>
            </a:r>
          </a:p>
        </p:txBody>
      </p:sp>
      <p:sp>
        <p:nvSpPr>
          <p:cNvPr id="19" name="TextBox 18">
            <a:extLst>
              <a:ext uri="{FF2B5EF4-FFF2-40B4-BE49-F238E27FC236}">
                <a16:creationId xmlns:a16="http://schemas.microsoft.com/office/drawing/2014/main" id="{A269F4E0-E6C0-8CF0-4819-EC817C973507}"/>
              </a:ext>
            </a:extLst>
          </p:cNvPr>
          <p:cNvSpPr txBox="1"/>
          <p:nvPr/>
        </p:nvSpPr>
        <p:spPr>
          <a:xfrm>
            <a:off x="7575010" y="2445964"/>
            <a:ext cx="3219401" cy="1015663"/>
          </a:xfrm>
          <a:prstGeom prst="rect">
            <a:avLst/>
          </a:prstGeom>
          <a:noFill/>
        </p:spPr>
        <p:txBody>
          <a:bodyPr wrap="square">
            <a:spAutoFit/>
          </a:bodyPr>
          <a:lstStyle/>
          <a:p>
            <a:r>
              <a:rPr lang="en-US" sz="2000" dirty="0">
                <a:latin typeface="League Spartan" pitchFamily="2" charset="0"/>
                <a:cs typeface="Poppins Light" panose="00000400000000000000" pitchFamily="2" charset="0"/>
                <a:sym typeface="Garamond" panose="02020404030301010803"/>
              </a:rPr>
              <a:t>Accelerate financial growth and transactions with cutting-edge technology</a:t>
            </a:r>
          </a:p>
        </p:txBody>
      </p:sp>
      <p:sp>
        <p:nvSpPr>
          <p:cNvPr id="20" name="TextBox 19">
            <a:extLst>
              <a:ext uri="{FF2B5EF4-FFF2-40B4-BE49-F238E27FC236}">
                <a16:creationId xmlns:a16="http://schemas.microsoft.com/office/drawing/2014/main" id="{D8C892DB-C94F-18A2-1E85-D49DD8CC370D}"/>
              </a:ext>
            </a:extLst>
          </p:cNvPr>
          <p:cNvSpPr txBox="1"/>
          <p:nvPr/>
        </p:nvSpPr>
        <p:spPr>
          <a:xfrm>
            <a:off x="7567208" y="3673937"/>
            <a:ext cx="1978216" cy="461665"/>
          </a:xfrm>
          <a:prstGeom prst="rect">
            <a:avLst/>
          </a:prstGeom>
          <a:noFill/>
        </p:spPr>
        <p:txBody>
          <a:bodyPr wrap="square">
            <a:spAutoFit/>
          </a:bodyPr>
          <a:lstStyle/>
          <a:p>
            <a:r>
              <a:rPr lang="en-US" sz="2400" dirty="0">
                <a:solidFill>
                  <a:srgbClr val="FF0000"/>
                </a:solidFill>
                <a:latin typeface="League Spartan SemiBold" pitchFamily="2" charset="0"/>
                <a:cs typeface="Poppins Light" panose="00000400000000000000" pitchFamily="2" charset="0"/>
              </a:rPr>
              <a:t>Inclusion</a:t>
            </a:r>
          </a:p>
        </p:txBody>
      </p:sp>
      <p:sp>
        <p:nvSpPr>
          <p:cNvPr id="21" name="TextBox 20">
            <a:extLst>
              <a:ext uri="{FF2B5EF4-FFF2-40B4-BE49-F238E27FC236}">
                <a16:creationId xmlns:a16="http://schemas.microsoft.com/office/drawing/2014/main" id="{9560079B-DED9-750C-0F2F-7ECF91120C1B}"/>
              </a:ext>
            </a:extLst>
          </p:cNvPr>
          <p:cNvSpPr txBox="1"/>
          <p:nvPr/>
        </p:nvSpPr>
        <p:spPr>
          <a:xfrm>
            <a:off x="7567208" y="4013103"/>
            <a:ext cx="3724636" cy="1015663"/>
          </a:xfrm>
          <a:prstGeom prst="rect">
            <a:avLst/>
          </a:prstGeom>
          <a:noFill/>
        </p:spPr>
        <p:txBody>
          <a:bodyPr wrap="square">
            <a:spAutoFit/>
          </a:bodyPr>
          <a:lstStyle/>
          <a:p>
            <a:r>
              <a:rPr lang="en-US" sz="2000" dirty="0">
                <a:latin typeface="League Spartan" pitchFamily="2" charset="0"/>
                <a:cs typeface="Poppins Light" panose="00000400000000000000" pitchFamily="2" charset="0"/>
                <a:sym typeface="Garamond" panose="02020404030301010803"/>
              </a:rPr>
              <a:t>Ensure that everyone, regardless of background, has easy access to our services.</a:t>
            </a:r>
          </a:p>
        </p:txBody>
      </p:sp>
      <p:grpSp>
        <p:nvGrpSpPr>
          <p:cNvPr id="25" name="Group 24">
            <a:extLst>
              <a:ext uri="{FF2B5EF4-FFF2-40B4-BE49-F238E27FC236}">
                <a16:creationId xmlns:a16="http://schemas.microsoft.com/office/drawing/2014/main" id="{F67F9498-8818-43B2-C40C-916462F42B3C}"/>
              </a:ext>
            </a:extLst>
          </p:cNvPr>
          <p:cNvGrpSpPr/>
          <p:nvPr/>
        </p:nvGrpSpPr>
        <p:grpSpPr>
          <a:xfrm>
            <a:off x="1016856" y="3673937"/>
            <a:ext cx="4051926" cy="1360903"/>
            <a:chOff x="1016856" y="3726450"/>
            <a:chExt cx="4051926" cy="1360903"/>
          </a:xfrm>
        </p:grpSpPr>
        <p:sp>
          <p:nvSpPr>
            <p:cNvPr id="22" name="TextBox 21">
              <a:extLst>
                <a:ext uri="{FF2B5EF4-FFF2-40B4-BE49-F238E27FC236}">
                  <a16:creationId xmlns:a16="http://schemas.microsoft.com/office/drawing/2014/main" id="{F82BD93C-0D96-2EDE-718A-FC17B51D2C34}"/>
                </a:ext>
              </a:extLst>
            </p:cNvPr>
            <p:cNvSpPr txBox="1"/>
            <p:nvPr/>
          </p:nvSpPr>
          <p:spPr>
            <a:xfrm>
              <a:off x="3090566" y="3726450"/>
              <a:ext cx="1978216" cy="461665"/>
            </a:xfrm>
            <a:prstGeom prst="rect">
              <a:avLst/>
            </a:prstGeom>
            <a:noFill/>
          </p:spPr>
          <p:txBody>
            <a:bodyPr wrap="square">
              <a:spAutoFit/>
            </a:bodyPr>
            <a:lstStyle/>
            <a:p>
              <a:r>
                <a:rPr lang="en-US" sz="2400" dirty="0">
                  <a:solidFill>
                    <a:srgbClr val="FF0000"/>
                  </a:solidFill>
                  <a:latin typeface="League Spartan SemiBold" pitchFamily="2" charset="0"/>
                  <a:cs typeface="Poppins Light" panose="00000400000000000000" pitchFamily="2" charset="0"/>
                </a:rPr>
                <a:t>Innovation</a:t>
              </a:r>
            </a:p>
          </p:txBody>
        </p:sp>
        <p:sp>
          <p:nvSpPr>
            <p:cNvPr id="23" name="TextBox 22">
              <a:extLst>
                <a:ext uri="{FF2B5EF4-FFF2-40B4-BE49-F238E27FC236}">
                  <a16:creationId xmlns:a16="http://schemas.microsoft.com/office/drawing/2014/main" id="{05EB502E-173A-BCA7-B6D7-5C0FB6BF7D44}"/>
                </a:ext>
              </a:extLst>
            </p:cNvPr>
            <p:cNvSpPr txBox="1"/>
            <p:nvPr/>
          </p:nvSpPr>
          <p:spPr>
            <a:xfrm>
              <a:off x="1016856" y="4071690"/>
              <a:ext cx="3607938" cy="1015663"/>
            </a:xfrm>
            <a:prstGeom prst="rect">
              <a:avLst/>
            </a:prstGeom>
            <a:noFill/>
          </p:spPr>
          <p:txBody>
            <a:bodyPr wrap="square">
              <a:spAutoFit/>
            </a:bodyPr>
            <a:lstStyle>
              <a:defPPr>
                <a:defRPr lang="en-US"/>
              </a:defPPr>
              <a:lvl1pPr>
                <a:defRPr>
                  <a:latin typeface="League Spartan Light" pitchFamily="2" charset="0"/>
                  <a:cs typeface="Poppins Light" panose="00000400000000000000" pitchFamily="2" charset="0"/>
                </a:defRPr>
              </a:lvl1pPr>
            </a:lstStyle>
            <a:p>
              <a:pPr algn="r"/>
              <a:r>
                <a:rPr lang="en-US" sz="2000" dirty="0">
                  <a:latin typeface="League Spartan" pitchFamily="2" charset="0"/>
                  <a:sym typeface="Garamond" panose="02020404030301010803"/>
                </a:rPr>
                <a:t>Continuously advance our tech-driven solutions for unparalleled service excellence</a:t>
              </a:r>
            </a:p>
          </p:txBody>
        </p:sp>
      </p:grpSp>
      <p:sp>
        <p:nvSpPr>
          <p:cNvPr id="4" name="TextBox 3">
            <a:extLst>
              <a:ext uri="{FF2B5EF4-FFF2-40B4-BE49-F238E27FC236}">
                <a16:creationId xmlns:a16="http://schemas.microsoft.com/office/drawing/2014/main" id="{8113229A-8F6F-A09D-2766-ECAB73FE10A3}"/>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40784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8B0B7-D179-159F-4D19-D0ADEB781520}"/>
              </a:ext>
            </a:extLst>
          </p:cNvPr>
          <p:cNvSpPr>
            <a:spLocks noGrp="1"/>
          </p:cNvSpPr>
          <p:nvPr>
            <p:ph type="ctrTitle"/>
          </p:nvPr>
        </p:nvSpPr>
        <p:spPr>
          <a:xfrm>
            <a:off x="1684020" y="1"/>
            <a:ext cx="8823960" cy="883919"/>
          </a:xfrm>
        </p:spPr>
        <p:txBody>
          <a:bodyPr>
            <a:normAutofit/>
          </a:bodyPr>
          <a:lstStyle/>
          <a:p>
            <a:r>
              <a:rPr lang="en-IN" dirty="0"/>
              <a:t>Our tenets</a:t>
            </a:r>
          </a:p>
        </p:txBody>
      </p:sp>
      <p:grpSp>
        <p:nvGrpSpPr>
          <p:cNvPr id="7" name="Group 6">
            <a:extLst>
              <a:ext uri="{FF2B5EF4-FFF2-40B4-BE49-F238E27FC236}">
                <a16:creationId xmlns:a16="http://schemas.microsoft.com/office/drawing/2014/main" id="{27593434-87A3-6F27-9F96-5FC30E85C1EA}"/>
              </a:ext>
            </a:extLst>
          </p:cNvPr>
          <p:cNvGrpSpPr/>
          <p:nvPr/>
        </p:nvGrpSpPr>
        <p:grpSpPr>
          <a:xfrm>
            <a:off x="1011764" y="-358497"/>
            <a:ext cx="10168473" cy="10886811"/>
            <a:chOff x="664521" y="-358497"/>
            <a:chExt cx="10168473" cy="10886811"/>
          </a:xfrm>
        </p:grpSpPr>
        <p:sp>
          <p:nvSpPr>
            <p:cNvPr id="3" name="TextBox 6">
              <a:extLst>
                <a:ext uri="{FF2B5EF4-FFF2-40B4-BE49-F238E27FC236}">
                  <a16:creationId xmlns:a16="http://schemas.microsoft.com/office/drawing/2014/main" id="{025AFBF7-6546-4668-10CA-6D0A426E31FB}"/>
                </a:ext>
              </a:extLst>
            </p:cNvPr>
            <p:cNvSpPr txBox="1"/>
            <p:nvPr/>
          </p:nvSpPr>
          <p:spPr>
            <a:xfrm>
              <a:off x="2839091" y="1218859"/>
              <a:ext cx="5135866" cy="4662815"/>
            </a:xfrm>
            <a:prstGeom prst="rect">
              <a:avLst/>
            </a:prstGeom>
            <a:noFill/>
          </p:spPr>
          <p:txBody>
            <a:bodyPr wrap="square">
              <a:spAutoFit/>
            </a:bodyPr>
            <a:lstStyle>
              <a:defPPr>
                <a:defRPr lang="en-US"/>
              </a:defPPr>
              <a:lvl1pPr>
                <a:defRPr>
                  <a:latin typeface="League Spartan SemiBold" pitchFamily="2" charset="0"/>
                  <a:cs typeface="Poppins Light" panose="00000400000000000000" pitchFamily="2" charset="0"/>
                </a:defRPr>
              </a:lvl1pPr>
            </a:lstStyle>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Innovation</a:t>
              </a:r>
              <a:r>
                <a:rPr lang="en-US" sz="2400" dirty="0">
                  <a:latin typeface="League Spartan" pitchFamily="2" charset="0"/>
                </a:rPr>
                <a:t> </a:t>
              </a:r>
              <a:r>
                <a:rPr lang="en-US" dirty="0">
                  <a:latin typeface="League Spartan" pitchFamily="2" charset="0"/>
                </a:rPr>
                <a:t>is in our DNA</a:t>
              </a:r>
              <a:endParaRPr lang="en-US" sz="2400" dirty="0">
                <a:latin typeface="League Spartan" pitchFamily="2" charset="0"/>
              </a:endParaRP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Speed</a:t>
              </a:r>
              <a:r>
                <a:rPr lang="en-US" sz="2400" dirty="0">
                  <a:latin typeface="League Spartan" pitchFamily="2" charset="0"/>
                </a:rPr>
                <a:t> </a:t>
              </a:r>
              <a:r>
                <a:rPr lang="en-US" dirty="0">
                  <a:latin typeface="League Spartan" pitchFamily="2" charset="0"/>
                </a:rPr>
                <a:t>is Our Superpower</a:t>
              </a:r>
              <a:endParaRPr lang="en-US" sz="2400" dirty="0">
                <a:latin typeface="League Spartan" pitchFamily="2" charset="0"/>
              </a:endParaRP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Service</a:t>
              </a:r>
              <a:r>
                <a:rPr lang="en-US" sz="2400" dirty="0">
                  <a:latin typeface="League Spartan" pitchFamily="2" charset="0"/>
                </a:rPr>
                <a:t> </a:t>
              </a:r>
              <a:r>
                <a:rPr lang="en-US" dirty="0">
                  <a:latin typeface="League Spartan" pitchFamily="2" charset="0"/>
                </a:rPr>
                <a:t>that Amazes</a:t>
              </a:r>
              <a:endParaRPr lang="en-US" sz="2400" dirty="0">
                <a:latin typeface="League Spartan" pitchFamily="2" charset="0"/>
              </a:endParaRP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Reducing Costs.</a:t>
              </a:r>
              <a:r>
                <a:rPr lang="en-US" sz="2400" dirty="0">
                  <a:latin typeface="League Spartan" pitchFamily="2" charset="0"/>
                </a:rPr>
                <a:t> </a:t>
              </a:r>
              <a:r>
                <a:rPr lang="en-US" dirty="0">
                  <a:latin typeface="League Spartan" pitchFamily="2" charset="0"/>
                </a:rPr>
                <a:t>Rewarding Customers</a:t>
              </a:r>
              <a:endParaRPr lang="en-US" sz="2400" dirty="0">
                <a:latin typeface="League Spartan" pitchFamily="2" charset="0"/>
              </a:endParaRP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Everyone</a:t>
              </a:r>
              <a:r>
                <a:rPr lang="en-US" sz="2400" dirty="0">
                  <a:latin typeface="League Spartan" pitchFamily="2" charset="0"/>
                </a:rPr>
                <a:t> </a:t>
              </a:r>
              <a:r>
                <a:rPr lang="en-US" dirty="0">
                  <a:latin typeface="League Spartan" pitchFamily="2" charset="0"/>
                </a:rPr>
                <a:t>is a Key Player in Sales</a:t>
              </a:r>
              <a:endParaRPr lang="en-US" sz="2400" dirty="0">
                <a:latin typeface="League Spartan" pitchFamily="2" charset="0"/>
              </a:endParaRP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Adaptability</a:t>
              </a:r>
              <a:r>
                <a:rPr lang="en-US" sz="2400" dirty="0">
                  <a:latin typeface="League Spartan" pitchFamily="2" charset="0"/>
                </a:rPr>
                <a:t> </a:t>
              </a:r>
              <a:r>
                <a:rPr lang="en-US" dirty="0">
                  <a:latin typeface="League Spartan" pitchFamily="2" charset="0"/>
                </a:rPr>
                <a:t>is our competitive advantage</a:t>
              </a: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Technology </a:t>
              </a:r>
              <a:r>
                <a:rPr lang="en-US" dirty="0">
                  <a:latin typeface="League Spartan" pitchFamily="2" charset="0"/>
                </a:rPr>
                <a:t>is our Closest Ally</a:t>
              </a:r>
              <a:endParaRPr lang="en-US" sz="2400" dirty="0">
                <a:latin typeface="League Spartan" pitchFamily="2" charset="0"/>
              </a:endParaRPr>
            </a:p>
            <a:p>
              <a:pPr marL="216000" indent="-342900">
                <a:spcAft>
                  <a:spcPts val="1800"/>
                </a:spcAft>
                <a:buFont typeface="Arial" panose="020B0604020202020204" pitchFamily="34" charset="0"/>
                <a:buChar char="•"/>
              </a:pPr>
              <a:r>
                <a:rPr lang="en-US" sz="2400" b="1" dirty="0">
                  <a:solidFill>
                    <a:srgbClr val="FF1616"/>
                  </a:solidFill>
                  <a:latin typeface="League Spartan" pitchFamily="2" charset="0"/>
                </a:rPr>
                <a:t>Push Boundaries. </a:t>
              </a:r>
              <a:r>
                <a:rPr lang="en-US" dirty="0">
                  <a:latin typeface="League Spartan" pitchFamily="2" charset="0"/>
                </a:rPr>
                <a:t>Think Differently</a:t>
              </a:r>
              <a:endParaRPr lang="en-US" sz="2400" dirty="0">
                <a:latin typeface="League Spartan" pitchFamily="2" charset="0"/>
              </a:endParaRPr>
            </a:p>
          </p:txBody>
        </p:sp>
        <p:sp>
          <p:nvSpPr>
            <p:cNvPr id="24" name="TextBox 23">
              <a:extLst>
                <a:ext uri="{FF2B5EF4-FFF2-40B4-BE49-F238E27FC236}">
                  <a16:creationId xmlns:a16="http://schemas.microsoft.com/office/drawing/2014/main" id="{5181114D-82EA-1505-D5A7-5033B6A8BAEE}"/>
                </a:ext>
              </a:extLst>
            </p:cNvPr>
            <p:cNvSpPr txBox="1"/>
            <p:nvPr/>
          </p:nvSpPr>
          <p:spPr>
            <a:xfrm>
              <a:off x="664521" y="-358497"/>
              <a:ext cx="3124530" cy="7817525"/>
            </a:xfrm>
            <a:prstGeom prst="rect">
              <a:avLst/>
            </a:prstGeom>
            <a:noFill/>
          </p:spPr>
          <p:txBody>
            <a:bodyPr wrap="square" rtlCol="0">
              <a:spAutoFit/>
            </a:bodyPr>
            <a:lstStyle/>
            <a:p>
              <a:r>
                <a:rPr lang="en-US" sz="50200" dirty="0">
                  <a:solidFill>
                    <a:srgbClr val="555555"/>
                  </a:solidFill>
                  <a:latin typeface="Arial" panose="020B0604020202020204" pitchFamily="34" charset="0"/>
                  <a:cs typeface="Arial" panose="020B0604020202020204" pitchFamily="34" charset="0"/>
                </a:rPr>
                <a:t>“</a:t>
              </a:r>
              <a:endParaRPr lang="en-IN" sz="50200" dirty="0">
                <a:solidFill>
                  <a:srgbClr val="555555"/>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D015B57-FE8C-C927-ABD1-0041F9CA248C}"/>
                </a:ext>
              </a:extLst>
            </p:cNvPr>
            <p:cNvSpPr txBox="1"/>
            <p:nvPr/>
          </p:nvSpPr>
          <p:spPr>
            <a:xfrm>
              <a:off x="7708464" y="2710789"/>
              <a:ext cx="3124530" cy="7817525"/>
            </a:xfrm>
            <a:prstGeom prst="rect">
              <a:avLst/>
            </a:prstGeom>
            <a:noFill/>
          </p:spPr>
          <p:txBody>
            <a:bodyPr wrap="square" rtlCol="0">
              <a:spAutoFit/>
            </a:bodyPr>
            <a:lstStyle/>
            <a:p>
              <a:r>
                <a:rPr lang="en-US" sz="50200" dirty="0">
                  <a:solidFill>
                    <a:srgbClr val="555555"/>
                  </a:solidFill>
                  <a:latin typeface="Arial" panose="020B0604020202020204" pitchFamily="34" charset="0"/>
                  <a:cs typeface="Arial" panose="020B0604020202020204" pitchFamily="34" charset="0"/>
                </a:rPr>
                <a:t>’’</a:t>
              </a:r>
              <a:endParaRPr lang="en-IN" sz="50200" dirty="0">
                <a:solidFill>
                  <a:srgbClr val="555555"/>
                </a:solidFill>
                <a:latin typeface="Arial" panose="020B0604020202020204" pitchFamily="34" charset="0"/>
                <a:cs typeface="Arial" panose="020B0604020202020204" pitchFamily="34" charset="0"/>
              </a:endParaRPr>
            </a:p>
          </p:txBody>
        </p:sp>
      </p:grpSp>
      <p:sp>
        <p:nvSpPr>
          <p:cNvPr id="4" name="TextBox 3">
            <a:extLst>
              <a:ext uri="{FF2B5EF4-FFF2-40B4-BE49-F238E27FC236}">
                <a16:creationId xmlns:a16="http://schemas.microsoft.com/office/drawing/2014/main" id="{40F735F0-E6AC-BFCB-3235-CF2F3A5775DD}"/>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754965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C963-30DE-00E4-1C20-FE92CED13566}"/>
              </a:ext>
            </a:extLst>
          </p:cNvPr>
          <p:cNvSpPr>
            <a:spLocks noGrp="1"/>
          </p:cNvSpPr>
          <p:nvPr>
            <p:ph type="title"/>
          </p:nvPr>
        </p:nvSpPr>
        <p:spPr/>
        <p:txBody>
          <a:bodyPr/>
          <a:lstStyle/>
          <a:p>
            <a:r>
              <a:rPr lang="en-IN" dirty="0"/>
              <a:t>OUR BRAND</a:t>
            </a:r>
          </a:p>
        </p:txBody>
      </p:sp>
      <p:sp>
        <p:nvSpPr>
          <p:cNvPr id="3" name="Text Placeholder 2">
            <a:extLst>
              <a:ext uri="{FF2B5EF4-FFF2-40B4-BE49-F238E27FC236}">
                <a16:creationId xmlns:a16="http://schemas.microsoft.com/office/drawing/2014/main" id="{CE5CBAD4-EEB6-14FA-34E0-BC1A257DA2A8}"/>
              </a:ext>
            </a:extLst>
          </p:cNvPr>
          <p:cNvSpPr>
            <a:spLocks noGrp="1"/>
          </p:cNvSpPr>
          <p:nvPr>
            <p:ph type="body" idx="1"/>
          </p:nvPr>
        </p:nvSpPr>
        <p:spPr/>
        <p:txBody>
          <a:bodyPr/>
          <a:lstStyle/>
          <a:p>
            <a:pPr marL="514350" indent="-514350">
              <a:buAutoNum type="arabicPeriod"/>
            </a:pPr>
            <a:r>
              <a:rPr lang="en-IN" dirty="0"/>
              <a:t>Our logo</a:t>
            </a:r>
          </a:p>
          <a:p>
            <a:pPr marL="514350" indent="-514350">
              <a:buAutoNum type="arabicPeriod"/>
            </a:pPr>
            <a:r>
              <a:rPr lang="en-IN" dirty="0"/>
              <a:t>Brand colours</a:t>
            </a:r>
          </a:p>
          <a:p>
            <a:pPr marL="514350" indent="-514350">
              <a:buAutoNum type="arabicPeriod"/>
            </a:pPr>
            <a:r>
              <a:rPr lang="en-IN" dirty="0"/>
              <a:t>Complementary colours</a:t>
            </a:r>
          </a:p>
          <a:p>
            <a:pPr marL="514350" indent="-514350">
              <a:buAutoNum type="arabicPeriod"/>
            </a:pPr>
            <a:r>
              <a:rPr lang="en-IN" dirty="0"/>
              <a:t>Logo orientation</a:t>
            </a:r>
          </a:p>
          <a:p>
            <a:pPr marL="514350" indent="-514350">
              <a:buAutoNum type="arabicPeriod"/>
            </a:pPr>
            <a:r>
              <a:rPr lang="en-IN" dirty="0"/>
              <a:t>Logo spacing</a:t>
            </a:r>
          </a:p>
          <a:p>
            <a:pPr marL="514350" indent="-514350">
              <a:buAutoNum type="arabicPeriod"/>
            </a:pPr>
            <a:r>
              <a:rPr lang="en-IN" dirty="0"/>
              <a:t>Correct logo usage</a:t>
            </a:r>
          </a:p>
          <a:p>
            <a:pPr marL="514350" indent="-514350">
              <a:buAutoNum type="arabicPeriod"/>
            </a:pPr>
            <a:r>
              <a:rPr lang="en-IN" dirty="0"/>
              <a:t>Logo placement</a:t>
            </a:r>
          </a:p>
          <a:p>
            <a:pPr marL="514350" indent="-514350">
              <a:buAutoNum type="arabicPeriod"/>
            </a:pPr>
            <a:endParaRPr lang="en-IN" dirty="0"/>
          </a:p>
          <a:p>
            <a:pPr marL="514350" indent="-514350">
              <a:buAutoNum type="arabicPeriod"/>
            </a:pPr>
            <a:endParaRPr lang="en-IN" dirty="0"/>
          </a:p>
          <a:p>
            <a:pPr marL="514350" indent="-514350">
              <a:buAutoNum type="arabicPeriod"/>
            </a:pPr>
            <a:endParaRPr lang="en-IN" dirty="0"/>
          </a:p>
        </p:txBody>
      </p:sp>
      <p:pic>
        <p:nvPicPr>
          <p:cNvPr id="5" name="Picture 4">
            <a:extLst>
              <a:ext uri="{FF2B5EF4-FFF2-40B4-BE49-F238E27FC236}">
                <a16:creationId xmlns:a16="http://schemas.microsoft.com/office/drawing/2014/main" id="{C1A13238-DC33-AB6F-DA12-6C8011173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6480" y="4053840"/>
            <a:ext cx="4795520" cy="2697480"/>
          </a:xfrm>
          <a:prstGeom prst="rect">
            <a:avLst/>
          </a:prstGeom>
        </p:spPr>
      </p:pic>
      <p:sp>
        <p:nvSpPr>
          <p:cNvPr id="4" name="TextBox 3">
            <a:extLst>
              <a:ext uri="{FF2B5EF4-FFF2-40B4-BE49-F238E27FC236}">
                <a16:creationId xmlns:a16="http://schemas.microsoft.com/office/drawing/2014/main" id="{32B3F7E1-CEBF-CEDF-BC9C-9CFBB28354CA}"/>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230380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E5615-847A-66BA-6203-D6C034B88C63}"/>
              </a:ext>
            </a:extLst>
          </p:cNvPr>
          <p:cNvSpPr>
            <a:spLocks noGrp="1"/>
          </p:cNvSpPr>
          <p:nvPr>
            <p:ph type="title"/>
          </p:nvPr>
        </p:nvSpPr>
        <p:spPr/>
        <p:txBody>
          <a:bodyPr/>
          <a:lstStyle/>
          <a:p>
            <a:r>
              <a:rPr lang="en-IN" dirty="0"/>
              <a:t>Our Logo</a:t>
            </a:r>
          </a:p>
        </p:txBody>
      </p:sp>
      <p:grpSp>
        <p:nvGrpSpPr>
          <p:cNvPr id="40" name="Group 39">
            <a:extLst>
              <a:ext uri="{FF2B5EF4-FFF2-40B4-BE49-F238E27FC236}">
                <a16:creationId xmlns:a16="http://schemas.microsoft.com/office/drawing/2014/main" id="{57BF193A-85BC-0590-12A3-E44B325BCC62}"/>
              </a:ext>
            </a:extLst>
          </p:cNvPr>
          <p:cNvGrpSpPr/>
          <p:nvPr/>
        </p:nvGrpSpPr>
        <p:grpSpPr>
          <a:xfrm>
            <a:off x="720314" y="1467296"/>
            <a:ext cx="11104111" cy="830997"/>
            <a:chOff x="720314" y="1467296"/>
            <a:chExt cx="11104111" cy="830997"/>
          </a:xfrm>
        </p:grpSpPr>
        <p:sp>
          <p:nvSpPr>
            <p:cNvPr id="5" name="TextBox 4">
              <a:extLst>
                <a:ext uri="{FF2B5EF4-FFF2-40B4-BE49-F238E27FC236}">
                  <a16:creationId xmlns:a16="http://schemas.microsoft.com/office/drawing/2014/main" id="{D7A4D586-6405-4D38-BD56-920CD5C701EA}"/>
                </a:ext>
              </a:extLst>
            </p:cNvPr>
            <p:cNvSpPr txBox="1"/>
            <p:nvPr/>
          </p:nvSpPr>
          <p:spPr>
            <a:xfrm>
              <a:off x="4795195" y="1491517"/>
              <a:ext cx="7029230" cy="646331"/>
            </a:xfrm>
            <a:prstGeom prst="rect">
              <a:avLst/>
            </a:prstGeom>
            <a:noFill/>
          </p:spPr>
          <p:txBody>
            <a:bodyPr wrap="square" rtlCol="0">
              <a:spAutoFit/>
            </a:bodyPr>
            <a:lstStyle/>
            <a:p>
              <a:r>
                <a:rPr lang="en-US" dirty="0">
                  <a:latin typeface="League Spartan" pitchFamily="2" charset="0"/>
                </a:rPr>
                <a:t>The primary logo is “easy” written in the brand colors</a:t>
              </a:r>
            </a:p>
            <a:p>
              <a:r>
                <a:rPr lang="en-US" dirty="0">
                  <a:latin typeface="League Spartan" pitchFamily="2" charset="0"/>
                </a:rPr>
                <a:t>Used for official requirements</a:t>
              </a:r>
            </a:p>
          </p:txBody>
        </p:sp>
        <p:sp>
          <p:nvSpPr>
            <p:cNvPr id="8" name="TextBox 7">
              <a:extLst>
                <a:ext uri="{FF2B5EF4-FFF2-40B4-BE49-F238E27FC236}">
                  <a16:creationId xmlns:a16="http://schemas.microsoft.com/office/drawing/2014/main" id="{45BA3A4B-DA7D-318F-91A8-68136095F6C9}"/>
                </a:ext>
              </a:extLst>
            </p:cNvPr>
            <p:cNvSpPr txBox="1"/>
            <p:nvPr/>
          </p:nvSpPr>
          <p:spPr>
            <a:xfrm>
              <a:off x="720314" y="1467296"/>
              <a:ext cx="1558063" cy="830997"/>
            </a:xfrm>
            <a:prstGeom prst="rect">
              <a:avLst/>
            </a:prstGeom>
            <a:noFill/>
          </p:spPr>
          <p:txBody>
            <a:bodyPr wrap="square" rtlCol="0">
              <a:spAutoFit/>
            </a:bodyPr>
            <a:lstStyle/>
            <a:p>
              <a:r>
                <a:rPr lang="en-IN" sz="2400" b="1" dirty="0">
                  <a:solidFill>
                    <a:srgbClr val="555555"/>
                  </a:solidFill>
                  <a:latin typeface="League Spartan" pitchFamily="2" charset="0"/>
                </a:rPr>
                <a:t>Primary Logo</a:t>
              </a:r>
            </a:p>
          </p:txBody>
        </p:sp>
        <p:pic>
          <p:nvPicPr>
            <p:cNvPr id="13" name="Picture 12">
              <a:extLst>
                <a:ext uri="{FF2B5EF4-FFF2-40B4-BE49-F238E27FC236}">
                  <a16:creationId xmlns:a16="http://schemas.microsoft.com/office/drawing/2014/main" id="{F2C823F4-84D3-F24A-1ABF-4BED5DEF5842}"/>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b="27846"/>
            <a:stretch/>
          </p:blipFill>
          <p:spPr>
            <a:xfrm>
              <a:off x="2435847" y="1549981"/>
              <a:ext cx="2099135" cy="691200"/>
            </a:xfrm>
            <a:prstGeom prst="rect">
              <a:avLst/>
            </a:prstGeom>
          </p:spPr>
        </p:pic>
      </p:grpSp>
      <p:grpSp>
        <p:nvGrpSpPr>
          <p:cNvPr id="39" name="Group 38">
            <a:extLst>
              <a:ext uri="{FF2B5EF4-FFF2-40B4-BE49-F238E27FC236}">
                <a16:creationId xmlns:a16="http://schemas.microsoft.com/office/drawing/2014/main" id="{4A251D26-49E2-5806-D31C-DABF645554BC}"/>
              </a:ext>
            </a:extLst>
          </p:cNvPr>
          <p:cNvGrpSpPr/>
          <p:nvPr/>
        </p:nvGrpSpPr>
        <p:grpSpPr>
          <a:xfrm>
            <a:off x="720314" y="2635670"/>
            <a:ext cx="11099354" cy="1852686"/>
            <a:chOff x="720314" y="2347244"/>
            <a:chExt cx="11099354" cy="1852686"/>
          </a:xfrm>
        </p:grpSpPr>
        <p:pic>
          <p:nvPicPr>
            <p:cNvPr id="4" name="Picture 3">
              <a:extLst>
                <a:ext uri="{FF2B5EF4-FFF2-40B4-BE49-F238E27FC236}">
                  <a16:creationId xmlns:a16="http://schemas.microsoft.com/office/drawing/2014/main" id="{48479064-C334-D491-CF71-A304E3C2568C}"/>
                </a:ext>
              </a:extLst>
            </p:cNvPr>
            <p:cNvPicPr>
              <a:picLocks noChangeAspect="1"/>
            </p:cNvPicPr>
            <p:nvPr/>
          </p:nvPicPr>
          <p:blipFill rotWithShape="1">
            <a:blip r:embed="rId3">
              <a:extLst>
                <a:ext uri="{28A0092B-C50C-407E-A947-70E740481C1C}">
                  <a14:useLocalDpi xmlns:a14="http://schemas.microsoft.com/office/drawing/2010/main" val="0"/>
                </a:ext>
              </a:extLst>
            </a:blip>
            <a:srcRect l="8452" t="40510" r="6813" b="30966"/>
            <a:stretch/>
          </p:blipFill>
          <p:spPr>
            <a:xfrm>
              <a:off x="2467431" y="3344588"/>
              <a:ext cx="2072223" cy="689758"/>
            </a:xfrm>
            <a:prstGeom prst="rect">
              <a:avLst/>
            </a:prstGeom>
          </p:spPr>
        </p:pic>
        <p:pic>
          <p:nvPicPr>
            <p:cNvPr id="6" name="Picture 5">
              <a:extLst>
                <a:ext uri="{FF2B5EF4-FFF2-40B4-BE49-F238E27FC236}">
                  <a16:creationId xmlns:a16="http://schemas.microsoft.com/office/drawing/2014/main" id="{212B900C-E513-11F9-37BD-7DE423001990}"/>
                </a:ext>
              </a:extLst>
            </p:cNvPr>
            <p:cNvPicPr>
              <a:picLocks noChangeAspect="1"/>
            </p:cNvPicPr>
            <p:nvPr/>
          </p:nvPicPr>
          <p:blipFill rotWithShape="1">
            <a:blip r:embed="rId4">
              <a:extLst>
                <a:ext uri="{28A0092B-C50C-407E-A947-70E740481C1C}">
                  <a14:useLocalDpi xmlns:a14="http://schemas.microsoft.com/office/drawing/2010/main" val="0"/>
                </a:ext>
              </a:extLst>
            </a:blip>
            <a:srcRect l="8117" t="40363" r="7149" b="31433"/>
            <a:stretch/>
          </p:blipFill>
          <p:spPr>
            <a:xfrm>
              <a:off x="2498296" y="2466441"/>
              <a:ext cx="2076552" cy="691200"/>
            </a:xfrm>
            <a:prstGeom prst="rect">
              <a:avLst/>
            </a:prstGeom>
          </p:spPr>
        </p:pic>
        <p:sp>
          <p:nvSpPr>
            <p:cNvPr id="7" name="TextBox 6">
              <a:extLst>
                <a:ext uri="{FF2B5EF4-FFF2-40B4-BE49-F238E27FC236}">
                  <a16:creationId xmlns:a16="http://schemas.microsoft.com/office/drawing/2014/main" id="{52F7377A-924B-7329-12C7-6C97AE8591EB}"/>
                </a:ext>
              </a:extLst>
            </p:cNvPr>
            <p:cNvSpPr txBox="1"/>
            <p:nvPr/>
          </p:nvSpPr>
          <p:spPr>
            <a:xfrm>
              <a:off x="4790438" y="2393410"/>
              <a:ext cx="7029230" cy="369332"/>
            </a:xfrm>
            <a:prstGeom prst="rect">
              <a:avLst/>
            </a:prstGeom>
            <a:noFill/>
          </p:spPr>
          <p:txBody>
            <a:bodyPr wrap="square" rtlCol="0">
              <a:spAutoFit/>
            </a:bodyPr>
            <a:lstStyle/>
            <a:p>
              <a:r>
                <a:rPr lang="en-US" dirty="0">
                  <a:latin typeface="League Spartan" pitchFamily="2" charset="0"/>
                </a:rPr>
                <a:t>Secondary logo: “easy” with “home finance” in our brand colors only</a:t>
              </a:r>
            </a:p>
          </p:txBody>
        </p:sp>
        <p:sp>
          <p:nvSpPr>
            <p:cNvPr id="9" name="TextBox 8">
              <a:extLst>
                <a:ext uri="{FF2B5EF4-FFF2-40B4-BE49-F238E27FC236}">
                  <a16:creationId xmlns:a16="http://schemas.microsoft.com/office/drawing/2014/main" id="{D2AC02B3-F5A4-DFFF-C63A-1C78ECCD9F7B}"/>
                </a:ext>
              </a:extLst>
            </p:cNvPr>
            <p:cNvSpPr txBox="1"/>
            <p:nvPr/>
          </p:nvSpPr>
          <p:spPr>
            <a:xfrm>
              <a:off x="720314" y="2347244"/>
              <a:ext cx="1747117" cy="830997"/>
            </a:xfrm>
            <a:prstGeom prst="rect">
              <a:avLst/>
            </a:prstGeom>
            <a:noFill/>
          </p:spPr>
          <p:txBody>
            <a:bodyPr wrap="square" rtlCol="0">
              <a:spAutoFit/>
            </a:bodyPr>
            <a:lstStyle/>
            <a:p>
              <a:r>
                <a:rPr lang="en-IN" sz="2400" b="1" dirty="0">
                  <a:solidFill>
                    <a:srgbClr val="555555"/>
                  </a:solidFill>
                  <a:latin typeface="League Spartan" pitchFamily="2" charset="0"/>
                </a:rPr>
                <a:t>Secondary</a:t>
              </a:r>
            </a:p>
            <a:p>
              <a:r>
                <a:rPr lang="en-IN" sz="2400" b="1" dirty="0">
                  <a:solidFill>
                    <a:srgbClr val="555555"/>
                  </a:solidFill>
                  <a:latin typeface="League Spartan" pitchFamily="2" charset="0"/>
                </a:rPr>
                <a:t>Logo</a:t>
              </a:r>
            </a:p>
          </p:txBody>
        </p:sp>
        <p:sp>
          <p:nvSpPr>
            <p:cNvPr id="28" name="TextBox 27">
              <a:extLst>
                <a:ext uri="{FF2B5EF4-FFF2-40B4-BE49-F238E27FC236}">
                  <a16:creationId xmlns:a16="http://schemas.microsoft.com/office/drawing/2014/main" id="{8A426A79-4ABE-414C-76A5-20682B3220E2}"/>
                </a:ext>
              </a:extLst>
            </p:cNvPr>
            <p:cNvSpPr txBox="1"/>
            <p:nvPr/>
          </p:nvSpPr>
          <p:spPr>
            <a:xfrm>
              <a:off x="4790438" y="3276600"/>
              <a:ext cx="6094562" cy="923330"/>
            </a:xfrm>
            <a:prstGeom prst="rect">
              <a:avLst/>
            </a:prstGeom>
            <a:noFill/>
          </p:spPr>
          <p:txBody>
            <a:bodyPr wrap="square">
              <a:spAutoFit/>
            </a:bodyPr>
            <a:lstStyle/>
            <a:p>
              <a:r>
                <a:rPr lang="en-US" dirty="0">
                  <a:latin typeface="League Spartan" pitchFamily="2" charset="0"/>
                </a:rPr>
                <a:t>Secondary alternate option for internal comms only</a:t>
              </a:r>
            </a:p>
            <a:p>
              <a:r>
                <a:rPr lang="en-US" sz="1800" u="sng" dirty="0">
                  <a:latin typeface="League Spartan Light" pitchFamily="2" charset="0"/>
                </a:rPr>
                <a:t>Do not use in any external facing (Customers, partners, agents, etc.) communication</a:t>
              </a:r>
            </a:p>
          </p:txBody>
        </p:sp>
      </p:grpSp>
      <p:grpSp>
        <p:nvGrpSpPr>
          <p:cNvPr id="38" name="Group 37">
            <a:extLst>
              <a:ext uri="{FF2B5EF4-FFF2-40B4-BE49-F238E27FC236}">
                <a16:creationId xmlns:a16="http://schemas.microsoft.com/office/drawing/2014/main" id="{2DD606E4-5355-95BE-E0EA-9EC3430A8195}"/>
              </a:ext>
            </a:extLst>
          </p:cNvPr>
          <p:cNvGrpSpPr/>
          <p:nvPr/>
        </p:nvGrpSpPr>
        <p:grpSpPr>
          <a:xfrm>
            <a:off x="720314" y="4825732"/>
            <a:ext cx="11099354" cy="1371266"/>
            <a:chOff x="720314" y="4246999"/>
            <a:chExt cx="11099354" cy="1371266"/>
          </a:xfrm>
        </p:grpSpPr>
        <p:sp>
          <p:nvSpPr>
            <p:cNvPr id="10" name="TextBox 9">
              <a:extLst>
                <a:ext uri="{FF2B5EF4-FFF2-40B4-BE49-F238E27FC236}">
                  <a16:creationId xmlns:a16="http://schemas.microsoft.com/office/drawing/2014/main" id="{4A6A5BF2-202A-29CE-C802-6F623D5D137C}"/>
                </a:ext>
              </a:extLst>
            </p:cNvPr>
            <p:cNvSpPr txBox="1"/>
            <p:nvPr/>
          </p:nvSpPr>
          <p:spPr>
            <a:xfrm>
              <a:off x="720314" y="4246999"/>
              <a:ext cx="1747117" cy="830997"/>
            </a:xfrm>
            <a:prstGeom prst="rect">
              <a:avLst/>
            </a:prstGeom>
            <a:noFill/>
          </p:spPr>
          <p:txBody>
            <a:bodyPr wrap="square" rtlCol="0">
              <a:spAutoFit/>
            </a:bodyPr>
            <a:lstStyle/>
            <a:p>
              <a:r>
                <a:rPr lang="en-IN" sz="2400" b="1" dirty="0">
                  <a:solidFill>
                    <a:srgbClr val="555555"/>
                  </a:solidFill>
                  <a:latin typeface="League Spartan" pitchFamily="2" charset="0"/>
                </a:rPr>
                <a:t>Alternate</a:t>
              </a:r>
            </a:p>
            <a:p>
              <a:r>
                <a:rPr lang="en-IN" sz="2400" b="1" dirty="0">
                  <a:solidFill>
                    <a:srgbClr val="555555"/>
                  </a:solidFill>
                  <a:latin typeface="League Spartan" pitchFamily="2" charset="0"/>
                </a:rPr>
                <a:t>Renditions</a:t>
              </a:r>
            </a:p>
          </p:txBody>
        </p:sp>
        <p:grpSp>
          <p:nvGrpSpPr>
            <p:cNvPr id="26" name="Group 25">
              <a:extLst>
                <a:ext uri="{FF2B5EF4-FFF2-40B4-BE49-F238E27FC236}">
                  <a16:creationId xmlns:a16="http://schemas.microsoft.com/office/drawing/2014/main" id="{AF97AF45-994D-59BE-E09A-9D05DB24F4FA}"/>
                </a:ext>
              </a:extLst>
            </p:cNvPr>
            <p:cNvGrpSpPr/>
            <p:nvPr/>
          </p:nvGrpSpPr>
          <p:grpSpPr>
            <a:xfrm>
              <a:off x="2448458" y="4246999"/>
              <a:ext cx="1004748" cy="644609"/>
              <a:chOff x="2448458" y="4511162"/>
              <a:chExt cx="1004748" cy="644609"/>
            </a:xfrm>
          </p:grpSpPr>
          <p:sp>
            <p:nvSpPr>
              <p:cNvPr id="11" name="Rectangle 10">
                <a:extLst>
                  <a:ext uri="{FF2B5EF4-FFF2-40B4-BE49-F238E27FC236}">
                    <a16:creationId xmlns:a16="http://schemas.microsoft.com/office/drawing/2014/main" id="{32FD5086-7461-6E8E-1CBC-A6AE3BD48D5B}"/>
                  </a:ext>
                </a:extLst>
              </p:cNvPr>
              <p:cNvSpPr/>
              <p:nvPr/>
            </p:nvSpPr>
            <p:spPr>
              <a:xfrm>
                <a:off x="2448458" y="4511162"/>
                <a:ext cx="1004748" cy="64460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2" name="Picture 11">
                <a:extLst>
                  <a:ext uri="{FF2B5EF4-FFF2-40B4-BE49-F238E27FC236}">
                    <a16:creationId xmlns:a16="http://schemas.microsoft.com/office/drawing/2014/main" id="{38CA2E12-1F59-AC91-96C8-6AD480DAA11A}"/>
                  </a:ext>
                </a:extLst>
              </p:cNvPr>
              <p:cNvPicPr>
                <a:picLocks noChangeAspect="1"/>
              </p:cNvPicPr>
              <p:nvPr/>
            </p:nvPicPr>
            <p:blipFill rotWithShape="1">
              <a:blip r:embed="rId5">
                <a:extLst>
                  <a:ext uri="{28A0092B-C50C-407E-A947-70E740481C1C}">
                    <a14:useLocalDpi xmlns:a14="http://schemas.microsoft.com/office/drawing/2010/main" val="0"/>
                  </a:ext>
                </a:extLst>
              </a:blip>
              <a:srcRect l="7300" t="40099" r="5909" b="30342"/>
              <a:stretch/>
            </p:blipFill>
            <p:spPr>
              <a:xfrm>
                <a:off x="2523876" y="4693591"/>
                <a:ext cx="848838" cy="289101"/>
              </a:xfrm>
              <a:prstGeom prst="rect">
                <a:avLst/>
              </a:prstGeom>
            </p:spPr>
          </p:pic>
        </p:grpSp>
        <p:grpSp>
          <p:nvGrpSpPr>
            <p:cNvPr id="27" name="Group 26">
              <a:extLst>
                <a:ext uri="{FF2B5EF4-FFF2-40B4-BE49-F238E27FC236}">
                  <a16:creationId xmlns:a16="http://schemas.microsoft.com/office/drawing/2014/main" id="{E9035954-2D01-B478-375E-48E9A4252B54}"/>
                </a:ext>
              </a:extLst>
            </p:cNvPr>
            <p:cNvGrpSpPr/>
            <p:nvPr/>
          </p:nvGrpSpPr>
          <p:grpSpPr>
            <a:xfrm>
              <a:off x="3530582" y="4246999"/>
              <a:ext cx="1004400" cy="644400"/>
              <a:chOff x="3530582" y="4511371"/>
              <a:chExt cx="1004400" cy="644400"/>
            </a:xfrm>
          </p:grpSpPr>
          <p:sp>
            <p:nvSpPr>
              <p:cNvPr id="14" name="Rectangle 13">
                <a:extLst>
                  <a:ext uri="{FF2B5EF4-FFF2-40B4-BE49-F238E27FC236}">
                    <a16:creationId xmlns:a16="http://schemas.microsoft.com/office/drawing/2014/main" id="{8767F3E8-9B4D-1474-6F6E-8325BA67069D}"/>
                  </a:ext>
                </a:extLst>
              </p:cNvPr>
              <p:cNvSpPr/>
              <p:nvPr/>
            </p:nvSpPr>
            <p:spPr>
              <a:xfrm>
                <a:off x="3530582" y="4511371"/>
                <a:ext cx="1004400" cy="6444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a:extLst>
                  <a:ext uri="{FF2B5EF4-FFF2-40B4-BE49-F238E27FC236}">
                    <a16:creationId xmlns:a16="http://schemas.microsoft.com/office/drawing/2014/main" id="{61DEE3AA-F6FD-392F-A3CF-5E5D0CBF1471}"/>
                  </a:ext>
                </a:extLst>
              </p:cNvPr>
              <p:cNvPicPr>
                <a:picLocks noChangeAspect="1"/>
              </p:cNvPicPr>
              <p:nvPr/>
            </p:nvPicPr>
            <p:blipFill rotWithShape="1">
              <a:blip r:embed="rId6">
                <a:extLst>
                  <a:ext uri="{28A0092B-C50C-407E-A947-70E740481C1C}">
                    <a14:useLocalDpi xmlns:a14="http://schemas.microsoft.com/office/drawing/2010/main" val="0"/>
                  </a:ext>
                </a:extLst>
              </a:blip>
              <a:srcRect l="7371" t="39996" r="5840" b="30444"/>
              <a:stretch/>
            </p:blipFill>
            <p:spPr>
              <a:xfrm>
                <a:off x="3607865" y="4688851"/>
                <a:ext cx="849835" cy="289441"/>
              </a:xfrm>
              <a:prstGeom prst="rect">
                <a:avLst/>
              </a:prstGeom>
            </p:spPr>
          </p:pic>
        </p:grpSp>
        <p:sp>
          <p:nvSpPr>
            <p:cNvPr id="16" name="TextBox 15">
              <a:extLst>
                <a:ext uri="{FF2B5EF4-FFF2-40B4-BE49-F238E27FC236}">
                  <a16:creationId xmlns:a16="http://schemas.microsoft.com/office/drawing/2014/main" id="{7E4835A7-298F-2693-9323-2D4CBFE5904C}"/>
                </a:ext>
              </a:extLst>
            </p:cNvPr>
            <p:cNvSpPr txBox="1"/>
            <p:nvPr/>
          </p:nvSpPr>
          <p:spPr>
            <a:xfrm>
              <a:off x="4790438" y="4246999"/>
              <a:ext cx="7029230" cy="892552"/>
            </a:xfrm>
            <a:prstGeom prst="rect">
              <a:avLst/>
            </a:prstGeom>
            <a:noFill/>
          </p:spPr>
          <p:txBody>
            <a:bodyPr wrap="square" rtlCol="0">
              <a:spAutoFit/>
            </a:bodyPr>
            <a:lstStyle/>
            <a:p>
              <a:r>
                <a:rPr lang="en-US" dirty="0">
                  <a:latin typeface="League Spartan" pitchFamily="2" charset="0"/>
                </a:rPr>
                <a:t>Alternate renditions: “easy” with/without “home finance” in white for use against dark/black/solid backgrounds</a:t>
              </a:r>
            </a:p>
            <a:p>
              <a:r>
                <a:rPr lang="en-US" sz="1600" u="sng" dirty="0">
                  <a:latin typeface="League Spartan Light" pitchFamily="2" charset="0"/>
                </a:rPr>
                <a:t>Do not use in any internal/external communication without prior approvals</a:t>
              </a:r>
            </a:p>
          </p:txBody>
        </p:sp>
        <p:grpSp>
          <p:nvGrpSpPr>
            <p:cNvPr id="25" name="Group 24">
              <a:extLst>
                <a:ext uri="{FF2B5EF4-FFF2-40B4-BE49-F238E27FC236}">
                  <a16:creationId xmlns:a16="http://schemas.microsoft.com/office/drawing/2014/main" id="{3B851DD9-458A-3723-0B3F-DD816780F2C3}"/>
                </a:ext>
              </a:extLst>
            </p:cNvPr>
            <p:cNvGrpSpPr/>
            <p:nvPr/>
          </p:nvGrpSpPr>
          <p:grpSpPr>
            <a:xfrm>
              <a:off x="2447495" y="4973865"/>
              <a:ext cx="1004400" cy="644400"/>
              <a:chOff x="2498295" y="5392329"/>
              <a:chExt cx="1004400" cy="644400"/>
            </a:xfrm>
          </p:grpSpPr>
          <p:sp>
            <p:nvSpPr>
              <p:cNvPr id="17" name="Rectangle 16">
                <a:extLst>
                  <a:ext uri="{FF2B5EF4-FFF2-40B4-BE49-F238E27FC236}">
                    <a16:creationId xmlns:a16="http://schemas.microsoft.com/office/drawing/2014/main" id="{6A9F6D25-68F0-2C7F-A707-64F20F1C071A}"/>
                  </a:ext>
                </a:extLst>
              </p:cNvPr>
              <p:cNvSpPr/>
              <p:nvPr/>
            </p:nvSpPr>
            <p:spPr>
              <a:xfrm>
                <a:off x="2498295" y="5392329"/>
                <a:ext cx="1004400" cy="644400"/>
              </a:xfrm>
              <a:prstGeom prst="rect">
                <a:avLst/>
              </a:prstGeom>
              <a:solidFill>
                <a:srgbClr val="140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8" name="Picture 17">
                <a:extLst>
                  <a:ext uri="{FF2B5EF4-FFF2-40B4-BE49-F238E27FC236}">
                    <a16:creationId xmlns:a16="http://schemas.microsoft.com/office/drawing/2014/main" id="{09532EB3-A576-E1CE-A5D2-DCF6CF4F7144}"/>
                  </a:ext>
                </a:extLst>
              </p:cNvPr>
              <p:cNvPicPr>
                <a:picLocks noChangeAspect="1"/>
              </p:cNvPicPr>
              <p:nvPr/>
            </p:nvPicPr>
            <p:blipFill rotWithShape="1">
              <a:blip r:embed="rId5">
                <a:extLst>
                  <a:ext uri="{28A0092B-C50C-407E-A947-70E740481C1C}">
                    <a14:useLocalDpi xmlns:a14="http://schemas.microsoft.com/office/drawing/2010/main" val="0"/>
                  </a:ext>
                </a:extLst>
              </a:blip>
              <a:srcRect l="7300" t="40099" r="5909" b="30342"/>
              <a:stretch/>
            </p:blipFill>
            <p:spPr>
              <a:xfrm>
                <a:off x="2576076" y="5569979"/>
                <a:ext cx="848838" cy="289101"/>
              </a:xfrm>
              <a:prstGeom prst="rect">
                <a:avLst/>
              </a:prstGeom>
            </p:spPr>
          </p:pic>
        </p:grpSp>
        <p:grpSp>
          <p:nvGrpSpPr>
            <p:cNvPr id="37" name="Group 36">
              <a:extLst>
                <a:ext uri="{FF2B5EF4-FFF2-40B4-BE49-F238E27FC236}">
                  <a16:creationId xmlns:a16="http://schemas.microsoft.com/office/drawing/2014/main" id="{FC21A249-963C-399E-467C-EF18F1FB52BD}"/>
                </a:ext>
              </a:extLst>
            </p:cNvPr>
            <p:cNvGrpSpPr/>
            <p:nvPr/>
          </p:nvGrpSpPr>
          <p:grpSpPr>
            <a:xfrm>
              <a:off x="3536572" y="4973865"/>
              <a:ext cx="1004400" cy="644400"/>
              <a:chOff x="2446095" y="5561831"/>
              <a:chExt cx="1004400" cy="644400"/>
            </a:xfrm>
          </p:grpSpPr>
          <p:sp>
            <p:nvSpPr>
              <p:cNvPr id="34" name="Rectangle 33">
                <a:extLst>
                  <a:ext uri="{FF2B5EF4-FFF2-40B4-BE49-F238E27FC236}">
                    <a16:creationId xmlns:a16="http://schemas.microsoft.com/office/drawing/2014/main" id="{E6CF4F98-D151-A011-CBA2-63C772942E5B}"/>
                  </a:ext>
                </a:extLst>
              </p:cNvPr>
              <p:cNvSpPr/>
              <p:nvPr/>
            </p:nvSpPr>
            <p:spPr>
              <a:xfrm>
                <a:off x="2446095" y="5561831"/>
                <a:ext cx="1004400" cy="6444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2" name="Picture 21">
                <a:extLst>
                  <a:ext uri="{FF2B5EF4-FFF2-40B4-BE49-F238E27FC236}">
                    <a16:creationId xmlns:a16="http://schemas.microsoft.com/office/drawing/2014/main" id="{33A47329-439F-A112-5C82-B967501FCDE0}"/>
                  </a:ext>
                </a:extLst>
              </p:cNvPr>
              <p:cNvPicPr>
                <a:picLocks noChangeAspect="1"/>
              </p:cNvPicPr>
              <p:nvPr/>
            </p:nvPicPr>
            <p:blipFill rotWithShape="1">
              <a:blip r:embed="rId7">
                <a:extLst>
                  <a:ext uri="{28A0092B-C50C-407E-A947-70E740481C1C}">
                    <a14:useLocalDpi xmlns:a14="http://schemas.microsoft.com/office/drawing/2010/main" val="0"/>
                  </a:ext>
                </a:extLst>
              </a:blip>
              <a:srcRect l="8350" t="40541" r="6683" b="30722"/>
              <a:stretch/>
            </p:blipFill>
            <p:spPr>
              <a:xfrm>
                <a:off x="2520891" y="5739481"/>
                <a:ext cx="854808" cy="289101"/>
              </a:xfrm>
              <a:prstGeom prst="rect">
                <a:avLst/>
              </a:prstGeom>
            </p:spPr>
          </p:pic>
        </p:grpSp>
      </p:grpSp>
      <p:sp>
        <p:nvSpPr>
          <p:cNvPr id="2" name="TextBox 1">
            <a:extLst>
              <a:ext uri="{FF2B5EF4-FFF2-40B4-BE49-F238E27FC236}">
                <a16:creationId xmlns:a16="http://schemas.microsoft.com/office/drawing/2014/main" id="{0066DBEB-A2EE-3008-27D6-7C1270BC06B6}"/>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1060362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331D-54DD-5E4D-5B10-9EF8D48CF761}"/>
              </a:ext>
            </a:extLst>
          </p:cNvPr>
          <p:cNvSpPr>
            <a:spLocks noGrp="1"/>
          </p:cNvSpPr>
          <p:nvPr>
            <p:ph type="title"/>
          </p:nvPr>
        </p:nvSpPr>
        <p:spPr/>
        <p:txBody>
          <a:bodyPr/>
          <a:lstStyle/>
          <a:p>
            <a:r>
              <a:rPr lang="en-IN" dirty="0"/>
              <a:t>Brand colours</a:t>
            </a:r>
          </a:p>
        </p:txBody>
      </p:sp>
      <p:sp>
        <p:nvSpPr>
          <p:cNvPr id="4" name="TextBox 3">
            <a:extLst>
              <a:ext uri="{FF2B5EF4-FFF2-40B4-BE49-F238E27FC236}">
                <a16:creationId xmlns:a16="http://schemas.microsoft.com/office/drawing/2014/main" id="{19C97B20-9FCF-F00B-364C-59BA2F803663}"/>
              </a:ext>
            </a:extLst>
          </p:cNvPr>
          <p:cNvSpPr txBox="1"/>
          <p:nvPr/>
        </p:nvSpPr>
        <p:spPr>
          <a:xfrm>
            <a:off x="6218186" y="1847722"/>
            <a:ext cx="2805455" cy="369332"/>
          </a:xfrm>
          <a:prstGeom prst="rect">
            <a:avLst/>
          </a:prstGeom>
          <a:noFill/>
        </p:spPr>
        <p:txBody>
          <a:bodyPr wrap="square">
            <a:spAutoFit/>
          </a:bodyPr>
          <a:lstStyle/>
          <a:p>
            <a:r>
              <a:rPr lang="en-US" dirty="0">
                <a:latin typeface="League Spartan SemiBold" pitchFamily="2" charset="0"/>
                <a:cs typeface="Poppins Light" panose="00000400000000000000" pitchFamily="2" charset="0"/>
              </a:rPr>
              <a:t>Primary logo color: </a:t>
            </a:r>
            <a:r>
              <a:rPr lang="en-US" dirty="0">
                <a:latin typeface="League Spartan" pitchFamily="2" charset="0"/>
                <a:cs typeface="Poppins Light" panose="00000400000000000000" pitchFamily="2" charset="0"/>
              </a:rPr>
              <a:t>Red</a:t>
            </a:r>
          </a:p>
        </p:txBody>
      </p:sp>
      <p:sp>
        <p:nvSpPr>
          <p:cNvPr id="5" name="TextBox 4">
            <a:extLst>
              <a:ext uri="{FF2B5EF4-FFF2-40B4-BE49-F238E27FC236}">
                <a16:creationId xmlns:a16="http://schemas.microsoft.com/office/drawing/2014/main" id="{C0631387-B058-6DAD-714F-4D6F2C056F1F}"/>
              </a:ext>
            </a:extLst>
          </p:cNvPr>
          <p:cNvSpPr txBox="1"/>
          <p:nvPr/>
        </p:nvSpPr>
        <p:spPr>
          <a:xfrm>
            <a:off x="6199649" y="3429518"/>
            <a:ext cx="3568977" cy="338554"/>
          </a:xfrm>
          <a:prstGeom prst="rect">
            <a:avLst/>
          </a:prstGeom>
          <a:noFill/>
        </p:spPr>
        <p:txBody>
          <a:bodyPr wrap="square">
            <a:spAutoFit/>
          </a:bodyPr>
          <a:lstStyle/>
          <a:p>
            <a:r>
              <a:rPr lang="en-US" sz="1600" dirty="0">
                <a:latin typeface="League Spartan Light" pitchFamily="2" charset="0"/>
                <a:cs typeface="Poppins Light" panose="00000400000000000000" pitchFamily="2" charset="0"/>
              </a:rPr>
              <a:t>Online/ Digital Screen/ Website use</a:t>
            </a:r>
          </a:p>
        </p:txBody>
      </p:sp>
      <p:sp>
        <p:nvSpPr>
          <p:cNvPr id="6" name="TextBox 5">
            <a:extLst>
              <a:ext uri="{FF2B5EF4-FFF2-40B4-BE49-F238E27FC236}">
                <a16:creationId xmlns:a16="http://schemas.microsoft.com/office/drawing/2014/main" id="{287868C9-E776-FA27-B09D-B6D96FA449C8}"/>
              </a:ext>
            </a:extLst>
          </p:cNvPr>
          <p:cNvSpPr txBox="1"/>
          <p:nvPr/>
        </p:nvSpPr>
        <p:spPr>
          <a:xfrm>
            <a:off x="9968366" y="3403234"/>
            <a:ext cx="1779938" cy="584775"/>
          </a:xfrm>
          <a:prstGeom prst="rect">
            <a:avLst/>
          </a:prstGeom>
          <a:noFill/>
        </p:spPr>
        <p:txBody>
          <a:bodyPr wrap="square">
            <a:spAutoFit/>
          </a:bodyPr>
          <a:lstStyle/>
          <a:p>
            <a:r>
              <a:rPr lang="en-US" sz="1600" dirty="0">
                <a:latin typeface="League Spartan Light" pitchFamily="2" charset="0"/>
                <a:cs typeface="Poppins Light" panose="00000400000000000000" pitchFamily="2" charset="0"/>
              </a:rPr>
              <a:t>Printing: Digital/ Offset/ Screen</a:t>
            </a:r>
          </a:p>
        </p:txBody>
      </p:sp>
      <p:sp>
        <p:nvSpPr>
          <p:cNvPr id="9" name="TextBox 8">
            <a:extLst>
              <a:ext uri="{FF2B5EF4-FFF2-40B4-BE49-F238E27FC236}">
                <a16:creationId xmlns:a16="http://schemas.microsoft.com/office/drawing/2014/main" id="{7327EF45-7894-1ADC-C02E-69ECAEC52B47}"/>
              </a:ext>
            </a:extLst>
          </p:cNvPr>
          <p:cNvSpPr txBox="1"/>
          <p:nvPr/>
        </p:nvSpPr>
        <p:spPr>
          <a:xfrm>
            <a:off x="6205995" y="4189323"/>
            <a:ext cx="3411395" cy="369332"/>
          </a:xfrm>
          <a:prstGeom prst="rect">
            <a:avLst/>
          </a:prstGeom>
          <a:noFill/>
        </p:spPr>
        <p:txBody>
          <a:bodyPr wrap="square">
            <a:spAutoFit/>
          </a:bodyPr>
          <a:lstStyle/>
          <a:p>
            <a:r>
              <a:rPr lang="en-US" dirty="0">
                <a:latin typeface="League Spartan SemiBold" pitchFamily="2" charset="0"/>
                <a:cs typeface="Poppins Light" panose="00000400000000000000" pitchFamily="2" charset="0"/>
              </a:rPr>
              <a:t>Subtext logo color: </a:t>
            </a:r>
            <a:r>
              <a:rPr lang="en-US" dirty="0">
                <a:latin typeface="League Spartan" pitchFamily="2" charset="0"/>
                <a:cs typeface="Poppins Light" panose="00000400000000000000" pitchFamily="2" charset="0"/>
              </a:rPr>
              <a:t>Dark Grey</a:t>
            </a:r>
          </a:p>
        </p:txBody>
      </p:sp>
      <p:sp>
        <p:nvSpPr>
          <p:cNvPr id="10" name="Rectangle 9">
            <a:extLst>
              <a:ext uri="{FF2B5EF4-FFF2-40B4-BE49-F238E27FC236}">
                <a16:creationId xmlns:a16="http://schemas.microsoft.com/office/drawing/2014/main" id="{EEB01583-930C-C886-D265-78F21DB412BE}"/>
              </a:ext>
            </a:extLst>
          </p:cNvPr>
          <p:cNvSpPr/>
          <p:nvPr/>
        </p:nvSpPr>
        <p:spPr>
          <a:xfrm>
            <a:off x="6308789" y="2274416"/>
            <a:ext cx="1564340" cy="1049132"/>
          </a:xfrm>
          <a:prstGeom prst="rect">
            <a:avLst/>
          </a:prstGeom>
          <a:solidFill>
            <a:srgbClr val="FF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League Spartan SemiBold" pitchFamily="2" charset="0"/>
              </a:rPr>
              <a:t>HEX: #ff1616</a:t>
            </a:r>
          </a:p>
        </p:txBody>
      </p:sp>
      <p:sp>
        <p:nvSpPr>
          <p:cNvPr id="11" name="Rectangle 10">
            <a:extLst>
              <a:ext uri="{FF2B5EF4-FFF2-40B4-BE49-F238E27FC236}">
                <a16:creationId xmlns:a16="http://schemas.microsoft.com/office/drawing/2014/main" id="{B5FA0153-6C35-DC79-AFE4-05C759FFB864}"/>
              </a:ext>
            </a:extLst>
          </p:cNvPr>
          <p:cNvSpPr/>
          <p:nvPr/>
        </p:nvSpPr>
        <p:spPr>
          <a:xfrm>
            <a:off x="6314006" y="4620258"/>
            <a:ext cx="1566000" cy="1047600"/>
          </a:xfrm>
          <a:prstGeom prst="rect">
            <a:avLst/>
          </a:prstGeom>
          <a:solidFill>
            <a:srgbClr val="555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League Spartan SemiBold" pitchFamily="2" charset="0"/>
              </a:rPr>
              <a:t>HEX: #555555</a:t>
            </a:r>
          </a:p>
        </p:txBody>
      </p:sp>
      <p:sp>
        <p:nvSpPr>
          <p:cNvPr id="12" name="Rectangle 11">
            <a:extLst>
              <a:ext uri="{FF2B5EF4-FFF2-40B4-BE49-F238E27FC236}">
                <a16:creationId xmlns:a16="http://schemas.microsoft.com/office/drawing/2014/main" id="{013D5113-3C50-A9E5-1947-BE8DDE2596D6}"/>
              </a:ext>
            </a:extLst>
          </p:cNvPr>
          <p:cNvSpPr/>
          <p:nvPr/>
        </p:nvSpPr>
        <p:spPr>
          <a:xfrm>
            <a:off x="8014485" y="2274416"/>
            <a:ext cx="1564340" cy="1049132"/>
          </a:xfrm>
          <a:prstGeom prst="rect">
            <a:avLst/>
          </a:prstGeom>
          <a:solidFill>
            <a:srgbClr val="FF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League Spartan SemiBold" pitchFamily="2" charset="0"/>
              </a:rPr>
              <a:t>RGB: 100,9,9</a:t>
            </a:r>
          </a:p>
        </p:txBody>
      </p:sp>
      <p:sp>
        <p:nvSpPr>
          <p:cNvPr id="13" name="Rectangle 12">
            <a:extLst>
              <a:ext uri="{FF2B5EF4-FFF2-40B4-BE49-F238E27FC236}">
                <a16:creationId xmlns:a16="http://schemas.microsoft.com/office/drawing/2014/main" id="{BB72D21C-2710-ABB3-7324-E8BF981E2E2F}"/>
              </a:ext>
            </a:extLst>
          </p:cNvPr>
          <p:cNvSpPr/>
          <p:nvPr/>
        </p:nvSpPr>
        <p:spPr>
          <a:xfrm>
            <a:off x="8021362" y="4617549"/>
            <a:ext cx="1566000" cy="1047600"/>
          </a:xfrm>
          <a:prstGeom prst="rect">
            <a:avLst/>
          </a:prstGeom>
          <a:solidFill>
            <a:srgbClr val="555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League Spartan SemiBold" pitchFamily="2" charset="0"/>
              </a:rPr>
              <a:t>RGB: 33,33,33</a:t>
            </a:r>
          </a:p>
        </p:txBody>
      </p:sp>
      <p:sp>
        <p:nvSpPr>
          <p:cNvPr id="14" name="Rectangle 13">
            <a:extLst>
              <a:ext uri="{FF2B5EF4-FFF2-40B4-BE49-F238E27FC236}">
                <a16:creationId xmlns:a16="http://schemas.microsoft.com/office/drawing/2014/main" id="{2D970192-A2DA-04B7-BA98-F5C7A35FDFA1}"/>
              </a:ext>
            </a:extLst>
          </p:cNvPr>
          <p:cNvSpPr/>
          <p:nvPr/>
        </p:nvSpPr>
        <p:spPr>
          <a:xfrm>
            <a:off x="10041121" y="2274416"/>
            <a:ext cx="1564340" cy="1049132"/>
          </a:xfrm>
          <a:prstGeom prst="rect">
            <a:avLst/>
          </a:prstGeom>
          <a:solidFill>
            <a:srgbClr val="FF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League Spartan SemiBold" pitchFamily="2" charset="0"/>
              </a:rPr>
              <a:t>CMYK: 0,91,91,0</a:t>
            </a:r>
          </a:p>
        </p:txBody>
      </p:sp>
      <p:sp>
        <p:nvSpPr>
          <p:cNvPr id="15" name="Rectangle 14">
            <a:extLst>
              <a:ext uri="{FF2B5EF4-FFF2-40B4-BE49-F238E27FC236}">
                <a16:creationId xmlns:a16="http://schemas.microsoft.com/office/drawing/2014/main" id="{8187FB87-443F-F0F5-AC6E-CE6D5B2B2A48}"/>
              </a:ext>
            </a:extLst>
          </p:cNvPr>
          <p:cNvSpPr/>
          <p:nvPr/>
        </p:nvSpPr>
        <p:spPr>
          <a:xfrm>
            <a:off x="10046338" y="4621933"/>
            <a:ext cx="1566000" cy="1047600"/>
          </a:xfrm>
          <a:prstGeom prst="rect">
            <a:avLst/>
          </a:prstGeom>
          <a:solidFill>
            <a:srgbClr val="555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b="1" dirty="0">
                <a:latin typeface="League Spartan SemiBold" pitchFamily="2" charset="0"/>
              </a:rPr>
              <a:t>CMYK: 0,0,0,67</a:t>
            </a:r>
          </a:p>
        </p:txBody>
      </p:sp>
      <p:sp>
        <p:nvSpPr>
          <p:cNvPr id="16" name="TextBox 15">
            <a:extLst>
              <a:ext uri="{FF2B5EF4-FFF2-40B4-BE49-F238E27FC236}">
                <a16:creationId xmlns:a16="http://schemas.microsoft.com/office/drawing/2014/main" id="{A97721CD-8B2D-AAB8-CF3C-120BB5A432B4}"/>
              </a:ext>
            </a:extLst>
          </p:cNvPr>
          <p:cNvSpPr txBox="1"/>
          <p:nvPr/>
        </p:nvSpPr>
        <p:spPr>
          <a:xfrm>
            <a:off x="6273478" y="5797403"/>
            <a:ext cx="3568977" cy="338554"/>
          </a:xfrm>
          <a:prstGeom prst="rect">
            <a:avLst/>
          </a:prstGeom>
          <a:noFill/>
        </p:spPr>
        <p:txBody>
          <a:bodyPr wrap="square">
            <a:spAutoFit/>
          </a:bodyPr>
          <a:lstStyle/>
          <a:p>
            <a:r>
              <a:rPr lang="en-US" sz="1600" dirty="0">
                <a:latin typeface="League Spartan Light" pitchFamily="2" charset="0"/>
                <a:cs typeface="Poppins Light" panose="00000400000000000000" pitchFamily="2" charset="0"/>
              </a:rPr>
              <a:t>Online/ Digital Screen/ Website use</a:t>
            </a:r>
          </a:p>
        </p:txBody>
      </p:sp>
      <p:sp>
        <p:nvSpPr>
          <p:cNvPr id="17" name="TextBox 16">
            <a:extLst>
              <a:ext uri="{FF2B5EF4-FFF2-40B4-BE49-F238E27FC236}">
                <a16:creationId xmlns:a16="http://schemas.microsoft.com/office/drawing/2014/main" id="{61758DED-0235-7D0A-1491-0F4D282CC396}"/>
              </a:ext>
            </a:extLst>
          </p:cNvPr>
          <p:cNvSpPr txBox="1"/>
          <p:nvPr/>
        </p:nvSpPr>
        <p:spPr>
          <a:xfrm>
            <a:off x="10042195" y="5771119"/>
            <a:ext cx="1779938" cy="584775"/>
          </a:xfrm>
          <a:prstGeom prst="rect">
            <a:avLst/>
          </a:prstGeom>
          <a:noFill/>
        </p:spPr>
        <p:txBody>
          <a:bodyPr wrap="square">
            <a:spAutoFit/>
          </a:bodyPr>
          <a:lstStyle/>
          <a:p>
            <a:r>
              <a:rPr lang="en-US" sz="1600" dirty="0">
                <a:latin typeface="League Spartan Light" pitchFamily="2" charset="0"/>
                <a:cs typeface="Poppins Light" panose="00000400000000000000" pitchFamily="2" charset="0"/>
              </a:rPr>
              <a:t>Printing: Digital/ Offset/ Screen</a:t>
            </a:r>
          </a:p>
        </p:txBody>
      </p:sp>
      <p:sp>
        <p:nvSpPr>
          <p:cNvPr id="22" name="Footer Placeholder 21">
            <a:extLst>
              <a:ext uri="{FF2B5EF4-FFF2-40B4-BE49-F238E27FC236}">
                <a16:creationId xmlns:a16="http://schemas.microsoft.com/office/drawing/2014/main" id="{89110CB5-8602-9D56-2273-31ABE5E8C0AF}"/>
              </a:ext>
            </a:extLst>
          </p:cNvPr>
          <p:cNvSpPr>
            <a:spLocks noGrp="1"/>
          </p:cNvSpPr>
          <p:nvPr>
            <p:ph type="ftr" sz="quarter" idx="11"/>
          </p:nvPr>
        </p:nvSpPr>
        <p:spPr>
          <a:xfrm>
            <a:off x="0" y="6250031"/>
            <a:ext cx="4114800" cy="365125"/>
          </a:xfrm>
        </p:spPr>
        <p:txBody>
          <a:bodyPr/>
          <a:lstStyle/>
          <a:p>
            <a:r>
              <a:rPr lang="en-IN" dirty="0"/>
              <a:t>*CMYK and RGB values are in percentage (%)</a:t>
            </a:r>
          </a:p>
        </p:txBody>
      </p:sp>
      <p:pic>
        <p:nvPicPr>
          <p:cNvPr id="3" name="Picture 2">
            <a:extLst>
              <a:ext uri="{FF2B5EF4-FFF2-40B4-BE49-F238E27FC236}">
                <a16:creationId xmlns:a16="http://schemas.microsoft.com/office/drawing/2014/main" id="{FF7AF32B-6369-6EF9-227E-7F155B6B632F}"/>
              </a:ext>
            </a:extLst>
          </p:cNvPr>
          <p:cNvPicPr>
            <a:picLocks noChangeAspect="1"/>
          </p:cNvPicPr>
          <p:nvPr/>
        </p:nvPicPr>
        <p:blipFill rotWithShape="1">
          <a:blip r:embed="rId2">
            <a:extLst>
              <a:ext uri="{28A0092B-C50C-407E-A947-70E740481C1C}">
                <a14:useLocalDpi xmlns:a14="http://schemas.microsoft.com/office/drawing/2010/main" val="0"/>
              </a:ext>
            </a:extLst>
          </a:blip>
          <a:srcRect t="39225" b="27846"/>
          <a:stretch/>
        </p:blipFill>
        <p:spPr>
          <a:xfrm>
            <a:off x="838200" y="2887979"/>
            <a:ext cx="4317411" cy="1421631"/>
          </a:xfrm>
          <a:prstGeom prst="rect">
            <a:avLst/>
          </a:prstGeom>
        </p:spPr>
      </p:pic>
      <p:sp>
        <p:nvSpPr>
          <p:cNvPr id="7" name="TextBox 6">
            <a:extLst>
              <a:ext uri="{FF2B5EF4-FFF2-40B4-BE49-F238E27FC236}">
                <a16:creationId xmlns:a16="http://schemas.microsoft.com/office/drawing/2014/main" id="{C2C52F1D-F05C-5002-C2ED-A3B80D0CE2BE}"/>
              </a:ext>
            </a:extLst>
          </p:cNvPr>
          <p:cNvSpPr txBox="1"/>
          <p:nvPr/>
        </p:nvSpPr>
        <p:spPr>
          <a:xfrm>
            <a:off x="0" y="6530189"/>
            <a:ext cx="3769743" cy="276999"/>
          </a:xfrm>
          <a:prstGeom prst="rect">
            <a:avLst/>
          </a:prstGeom>
        </p:spPr>
        <p:txBody>
          <a:bodyPr vert="horz" lIns="91440" tIns="45720" rIns="91440" bIns="45720" rtlCol="0" anchor="b"/>
          <a:lstStyle>
            <a:defPPr>
              <a:defRPr lang="en-US"/>
            </a:defPPr>
            <a:lvl1pPr>
              <a:defRPr sz="1200">
                <a:solidFill>
                  <a:schemeClr val="tx1">
                    <a:tint val="75000"/>
                  </a:schemeClr>
                </a:solidFill>
                <a:latin typeface="League Spartan Thin" pitchFamily="2" charset="0"/>
              </a:defRPr>
            </a:lvl1pPr>
          </a:lstStyle>
          <a:p>
            <a:r>
              <a:rPr lang="en-IN" dirty="0"/>
              <a:t>For internal circulation only. Restricted access.</a:t>
            </a:r>
          </a:p>
        </p:txBody>
      </p:sp>
    </p:spTree>
    <p:extLst>
      <p:ext uri="{BB962C8B-B14F-4D97-AF65-F5344CB8AC3E}">
        <p14:creationId xmlns:p14="http://schemas.microsoft.com/office/powerpoint/2010/main" val="3630657769"/>
      </p:ext>
    </p:extLst>
  </p:cSld>
  <p:clrMapOvr>
    <a:masterClrMapping/>
  </p:clrMapOvr>
</p:sld>
</file>

<file path=ppt/theme/theme1.xml><?xml version="1.0" encoding="utf-8"?>
<a:theme xmlns:a="http://schemas.openxmlformats.org/drawingml/2006/main" name="Office Theme">
  <a:themeElements>
    <a:clrScheme name="option 1">
      <a:dk1>
        <a:sysClr val="windowText" lastClr="000000"/>
      </a:dk1>
      <a:lt1>
        <a:sysClr val="window" lastClr="FFFFFF"/>
      </a:lt1>
      <a:dk2>
        <a:srgbClr val="3F3F3F"/>
      </a:dk2>
      <a:lt2>
        <a:srgbClr val="E7E6E6"/>
      </a:lt2>
      <a:accent1>
        <a:srgbClr val="8C0000"/>
      </a:accent1>
      <a:accent2>
        <a:srgbClr val="3D0000"/>
      </a:accent2>
      <a:accent3>
        <a:srgbClr val="DA0000"/>
      </a:accent3>
      <a:accent4>
        <a:srgbClr val="FF6464"/>
      </a:accent4>
      <a:accent5>
        <a:srgbClr val="555555"/>
      </a:accent5>
      <a:accent6>
        <a:srgbClr val="1A1A1A"/>
      </a:accent6>
      <a:hlink>
        <a:srgbClr val="FF1616"/>
      </a:hlink>
      <a:folHlink>
        <a:srgbClr val="FFA1A1"/>
      </a:folHlink>
    </a:clrScheme>
    <a:fontScheme name="Custom 1">
      <a:majorFont>
        <a:latin typeface="League Spartan ExtraBold"/>
        <a:ea typeface=""/>
        <a:cs typeface=""/>
      </a:majorFont>
      <a:minorFont>
        <a:latin typeface="League Spart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2167</Words>
  <Application>Microsoft Office PowerPoint</Application>
  <PresentationFormat>Widescreen</PresentationFormat>
  <Paragraphs>294</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League Spartan</vt:lpstr>
      <vt:lpstr>League Spartan Black</vt:lpstr>
      <vt:lpstr>League Spartan ExtraBold</vt:lpstr>
      <vt:lpstr>League Spartan Light</vt:lpstr>
      <vt:lpstr>League Spartan Medium</vt:lpstr>
      <vt:lpstr>League Spartan SemiBold</vt:lpstr>
      <vt:lpstr>League Spartan Thin</vt:lpstr>
      <vt:lpstr>Poppins Light</vt:lpstr>
      <vt:lpstr>Office Theme</vt:lpstr>
      <vt:lpstr>Brand Guidelines</vt:lpstr>
      <vt:lpstr>INTRODUCTION</vt:lpstr>
      <vt:lpstr>Who we are</vt:lpstr>
      <vt:lpstr>Our vision</vt:lpstr>
      <vt:lpstr>Our core values</vt:lpstr>
      <vt:lpstr>Our tenets</vt:lpstr>
      <vt:lpstr>OUR BRAND</vt:lpstr>
      <vt:lpstr>Our Logo</vt:lpstr>
      <vt:lpstr>Brand colours</vt:lpstr>
      <vt:lpstr>Complementary colours</vt:lpstr>
      <vt:lpstr>Complementary colours</vt:lpstr>
      <vt:lpstr>Logo orientation</vt:lpstr>
      <vt:lpstr>Logo spacing</vt:lpstr>
      <vt:lpstr>Logo spacing</vt:lpstr>
      <vt:lpstr>Correct logo usage</vt:lpstr>
      <vt:lpstr>Logo placement across media</vt:lpstr>
      <vt:lpstr>DESIGN STANDARDS</vt:lpstr>
      <vt:lpstr>Design standards</vt:lpstr>
      <vt:lpstr>Imagery</vt:lpstr>
      <vt:lpstr>Vectors and graphics</vt:lpstr>
      <vt:lpstr>Fonts and typography</vt:lpstr>
      <vt:lpstr>Fonts and typography</vt:lpstr>
      <vt:lpstr>Fonts and typography</vt:lpstr>
      <vt:lpstr>Fonts and typography</vt:lpstr>
      <vt:lpstr>Graphs, diagrams</vt:lpstr>
      <vt:lpstr>Points to note</vt:lpstr>
      <vt:lpstr>SOCIAL MEDIA GUIDELINES</vt:lpstr>
      <vt:lpstr>Social media guidelines</vt:lpstr>
      <vt:lpstr>BRAND ASSETS</vt:lpstr>
      <vt:lpstr>Brand Assets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EASY</dc:creator>
  <cp:lastModifiedBy>EASY</cp:lastModifiedBy>
  <cp:revision>70</cp:revision>
  <dcterms:created xsi:type="dcterms:W3CDTF">2024-05-04T14:41:14Z</dcterms:created>
  <dcterms:modified xsi:type="dcterms:W3CDTF">2025-01-16T05:11:02Z</dcterms:modified>
</cp:coreProperties>
</file>